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  <p:sldMasterId id="2147483649" r:id="rId3"/>
    <p:sldMasterId id="2147483650" r:id="rId4"/>
  </p:sldMasterIdLst>
  <p:notesMasterIdLst>
    <p:notesMasterId r:id="rId47"/>
  </p:notesMasterIdLst>
  <p:sldIdLst>
    <p:sldId id="267" r:id="rId5"/>
    <p:sldId id="365" r:id="rId6"/>
    <p:sldId id="449" r:id="rId7"/>
    <p:sldId id="270" r:id="rId8"/>
    <p:sldId id="451" r:id="rId9"/>
    <p:sldId id="452" r:id="rId10"/>
    <p:sldId id="297" r:id="rId11"/>
    <p:sldId id="454" r:id="rId12"/>
    <p:sldId id="433" r:id="rId13"/>
    <p:sldId id="456" r:id="rId14"/>
    <p:sldId id="342" r:id="rId15"/>
    <p:sldId id="457" r:id="rId16"/>
    <p:sldId id="346" r:id="rId17"/>
    <p:sldId id="458" r:id="rId18"/>
    <p:sldId id="273" r:id="rId19"/>
    <p:sldId id="459" r:id="rId20"/>
    <p:sldId id="300" r:id="rId21"/>
    <p:sldId id="461" r:id="rId22"/>
    <p:sldId id="351" r:id="rId23"/>
    <p:sldId id="463" r:id="rId24"/>
    <p:sldId id="464" r:id="rId25"/>
    <p:sldId id="465" r:id="rId26"/>
    <p:sldId id="277" r:id="rId27"/>
    <p:sldId id="467" r:id="rId28"/>
    <p:sldId id="466" r:id="rId29"/>
    <p:sldId id="468" r:id="rId30"/>
    <p:sldId id="469" r:id="rId31"/>
    <p:sldId id="470" r:id="rId32"/>
    <p:sldId id="356" r:id="rId33"/>
    <p:sldId id="472" r:id="rId34"/>
    <p:sldId id="261" r:id="rId35"/>
    <p:sldId id="473" r:id="rId36"/>
    <p:sldId id="444" r:id="rId37"/>
    <p:sldId id="474" r:id="rId38"/>
    <p:sldId id="326" r:id="rId39"/>
    <p:sldId id="475" r:id="rId40"/>
    <p:sldId id="447" r:id="rId41"/>
    <p:sldId id="476" r:id="rId42"/>
    <p:sldId id="424" r:id="rId43"/>
    <p:sldId id="477" r:id="rId44"/>
    <p:sldId id="292" r:id="rId45"/>
    <p:sldId id="430" r:id="rId46"/>
  </p:sldIdLst>
  <p:sldSz cx="9144000" cy="6858000" type="screen4x3"/>
  <p:notesSz cx="7102475" cy="102330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91D5FE"/>
    <a:srgbClr val="59EB71"/>
    <a:srgbClr val="29E548"/>
    <a:srgbClr val="E3F5E7"/>
    <a:srgbClr val="54E86D"/>
    <a:srgbClr val="54E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7" autoAdjust="0"/>
    <p:restoredTop sz="95000" autoAdjust="0"/>
  </p:normalViewPr>
  <p:slideViewPr>
    <p:cSldViewPr snapToGrid="0">
      <p:cViewPr varScale="1">
        <p:scale>
          <a:sx n="77" d="100"/>
          <a:sy n="77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ED08AD5-C8EC-4DAC-96A9-0BAF32CD1C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55BFD9-6C0E-49B1-AA0D-3549C39C26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8BD64F-4C5B-4729-A6AC-6C967450F8FC}" type="datetimeFigureOut">
              <a:rPr lang="de-DE"/>
              <a:pPr>
                <a:defRPr/>
              </a:pPr>
              <a:t>23.09.2025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6FE901DF-A16F-4F0F-ADC9-17C340FC9B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E4067694-A748-4EA7-80AE-037508FDA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1E6080-D7CF-4D77-ACF7-61C679746E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F18287-75BB-40F0-A596-77F1F190E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7F495B-A3EB-41F3-93DC-C5DC3A6F53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>
            <a:extLst>
              <a:ext uri="{FF2B5EF4-FFF2-40B4-BE49-F238E27FC236}">
                <a16:creationId xmlns:a16="http://schemas.microsoft.com/office/drawing/2014/main" id="{21C43FC2-EF68-4078-AD6B-E8D96782C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>
            <a:extLst>
              <a:ext uri="{FF2B5EF4-FFF2-40B4-BE49-F238E27FC236}">
                <a16:creationId xmlns:a16="http://schemas.microsoft.com/office/drawing/2014/main" id="{3292EBF4-BBBB-44D5-BD45-E359317C9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540B4612-C23C-4C58-91EE-B17B1BB08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B09E70-8306-47CB-8510-8E085BCFB277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978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034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555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/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319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603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2907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5815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26244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05149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0188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77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483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7260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781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6604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05037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6547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286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45786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4248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7917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558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9636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7963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50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4236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865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4492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8221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9009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57598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/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0693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363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9322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7535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0841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4106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26989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6300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00226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215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6342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5233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311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7365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90995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774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178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1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464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456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9">
            <a:extLst>
              <a:ext uri="{FF2B5EF4-FFF2-40B4-BE49-F238E27FC236}">
                <a16:creationId xmlns:a16="http://schemas.microsoft.com/office/drawing/2014/main" id="{35ADD0DF-5408-4518-95B9-F427991EC2E7}"/>
              </a:ext>
            </a:extLst>
          </p:cNvPr>
          <p:cNvSpPr>
            <a:spLocks/>
          </p:cNvSpPr>
          <p:nvPr userDrawn="1"/>
        </p:nvSpPr>
        <p:spPr bwMode="auto">
          <a:xfrm>
            <a:off x="5300663" y="3082925"/>
            <a:ext cx="11112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7" name="Picture 418" descr="Masteer F3A">
            <a:extLst>
              <a:ext uri="{FF2B5EF4-FFF2-40B4-BE49-F238E27FC236}">
                <a16:creationId xmlns:a16="http://schemas.microsoft.com/office/drawing/2014/main" id="{36656565-C842-4746-905D-C1C6D866E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9">
            <a:extLst>
              <a:ext uri="{FF2B5EF4-FFF2-40B4-BE49-F238E27FC236}">
                <a16:creationId xmlns:a16="http://schemas.microsoft.com/office/drawing/2014/main" id="{38F85D73-82C6-4EE8-9444-0C66E27607F6}"/>
              </a:ext>
            </a:extLst>
          </p:cNvPr>
          <p:cNvSpPr>
            <a:spLocks/>
          </p:cNvSpPr>
          <p:nvPr userDrawn="1"/>
        </p:nvSpPr>
        <p:spPr bwMode="auto">
          <a:xfrm>
            <a:off x="5259388" y="3055938"/>
            <a:ext cx="9525" cy="1587"/>
          </a:xfrm>
          <a:custGeom>
            <a:avLst/>
            <a:gdLst>
              <a:gd name="T0" fmla="*/ 2147483646 w 8"/>
              <a:gd name="T1" fmla="*/ 0 h 1587"/>
              <a:gd name="T2" fmla="*/ 0 w 8"/>
              <a:gd name="T3" fmla="*/ 0 h 1587"/>
              <a:gd name="T4" fmla="*/ 2147483646 w 8"/>
              <a:gd name="T5" fmla="*/ 0 h 1587"/>
              <a:gd name="T6" fmla="*/ 2147483646 w 8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7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1" name="Picture 450" descr="Masteer F3A_r">
            <a:extLst>
              <a:ext uri="{FF2B5EF4-FFF2-40B4-BE49-F238E27FC236}">
                <a16:creationId xmlns:a16="http://schemas.microsoft.com/office/drawing/2014/main" id="{0A2451BA-E301-4664-B2B1-B1BF9D93FE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9">
            <a:extLst>
              <a:ext uri="{FF2B5EF4-FFF2-40B4-BE49-F238E27FC236}">
                <a16:creationId xmlns:a16="http://schemas.microsoft.com/office/drawing/2014/main" id="{3406AA55-9B61-43A6-A25B-DDFCE0159BAD}"/>
              </a:ext>
            </a:extLst>
          </p:cNvPr>
          <p:cNvSpPr>
            <a:spLocks/>
          </p:cNvSpPr>
          <p:nvPr userDrawn="1"/>
        </p:nvSpPr>
        <p:spPr bwMode="auto">
          <a:xfrm>
            <a:off x="5246688" y="3095625"/>
            <a:ext cx="9525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5" name="Picture 420" descr="Masteer F3A_l">
            <a:extLst>
              <a:ext uri="{FF2B5EF4-FFF2-40B4-BE49-F238E27FC236}">
                <a16:creationId xmlns:a16="http://schemas.microsoft.com/office/drawing/2014/main" id="{1B986CF8-3783-4431-8616-2FCD4A934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1" descr="rt_linie">
            <a:extLst>
              <a:ext uri="{FF2B5EF4-FFF2-40B4-BE49-F238E27FC236}">
                <a16:creationId xmlns:a16="http://schemas.microsoft.com/office/drawing/2014/main" id="{5433C2E6-CD1D-4BF9-AE02-363839AF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02" descr="rt_linie">
            <a:extLst>
              <a:ext uri="{FF2B5EF4-FFF2-40B4-BE49-F238E27FC236}">
                <a16:creationId xmlns:a16="http://schemas.microsoft.com/office/drawing/2014/main" id="{E30EBC7F-95CD-4344-B9B6-824975877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32" descr="rt_linie">
            <a:extLst>
              <a:ext uri="{FF2B5EF4-FFF2-40B4-BE49-F238E27FC236}">
                <a16:creationId xmlns:a16="http://schemas.microsoft.com/office/drawing/2014/main" id="{89ED4C38-B264-48D0-9778-89A47A27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33" descr="rt_linie">
            <a:extLst>
              <a:ext uri="{FF2B5EF4-FFF2-40B4-BE49-F238E27FC236}">
                <a16:creationId xmlns:a16="http://schemas.microsoft.com/office/drawing/2014/main" id="{4C75BF6C-4FDD-4E17-ACEB-40BB1D95B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335">
            <a:extLst>
              <a:ext uri="{FF2B5EF4-FFF2-40B4-BE49-F238E27FC236}">
                <a16:creationId xmlns:a16="http://schemas.microsoft.com/office/drawing/2014/main" id="{3FD87E69-CDA0-47E6-917D-256F64A61E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4875" y="685800"/>
            <a:ext cx="7829550" cy="971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Flying and Judging F3A</a:t>
            </a:r>
          </a:p>
        </p:txBody>
      </p:sp>
      <p:sp>
        <p:nvSpPr>
          <p:cNvPr id="5127" name="Text Box 336">
            <a:extLst>
              <a:ext uri="{FF2B5EF4-FFF2-40B4-BE49-F238E27FC236}">
                <a16:creationId xmlns:a16="http://schemas.microsoft.com/office/drawing/2014/main" id="{86185AC9-12CD-4284-9985-D3DC2225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5267325"/>
            <a:ext cx="8369300" cy="1276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3000" b="1" dirty="0">
                <a:solidFill>
                  <a:srgbClr val="CC3300"/>
                </a:solidFill>
              </a:rPr>
              <a:t>SCHEMATIC MANOEUVRE ILLUSTRATIONS</a:t>
            </a:r>
          </a:p>
          <a:p>
            <a:pPr algn="ctr">
              <a:lnSpc>
                <a:spcPct val="70000"/>
              </a:lnSpc>
            </a:pPr>
            <a:endParaRPr lang="en-GB" altLang="de-DE" sz="3000" b="1" dirty="0">
              <a:solidFill>
                <a:srgbClr val="CC33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GB" altLang="de-DE" sz="5000" b="1" dirty="0">
                <a:solidFill>
                  <a:srgbClr val="CC3300"/>
                </a:solidFill>
              </a:rPr>
              <a:t>SCHEDULE A-27</a:t>
            </a:r>
            <a:endParaRPr lang="en-GB" altLang="de-DE" sz="3000" b="1" dirty="0">
              <a:solidFill>
                <a:srgbClr val="CC3300"/>
              </a:solidFill>
            </a:endParaRPr>
          </a:p>
        </p:txBody>
      </p:sp>
      <p:grpSp>
        <p:nvGrpSpPr>
          <p:cNvPr id="5128" name="Group 338">
            <a:extLst>
              <a:ext uri="{FF2B5EF4-FFF2-40B4-BE49-F238E27FC236}">
                <a16:creationId xmlns:a16="http://schemas.microsoft.com/office/drawing/2014/main" id="{5CFAF0D0-F1BF-41B9-9BFD-38FAD02173C2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989138"/>
            <a:ext cx="6502400" cy="2889250"/>
            <a:chOff x="748" y="1253"/>
            <a:chExt cx="4096" cy="1820"/>
          </a:xfrm>
        </p:grpSpPr>
        <p:sp>
          <p:nvSpPr>
            <p:cNvPr id="5129" name="AutoShape 339">
              <a:extLst>
                <a:ext uri="{FF2B5EF4-FFF2-40B4-BE49-F238E27FC236}">
                  <a16:creationId xmlns:a16="http://schemas.microsoft.com/office/drawing/2014/main" id="{7E8A0539-4F3A-4F96-933C-50053DD5EA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130" name="Group 340">
              <a:extLst>
                <a:ext uri="{FF2B5EF4-FFF2-40B4-BE49-F238E27FC236}">
                  <a16:creationId xmlns:a16="http://schemas.microsoft.com/office/drawing/2014/main" id="{9968F292-7E3A-4BA3-8463-DF4BDD624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5290" name="Freeform 341">
                <a:extLst>
                  <a:ext uri="{FF2B5EF4-FFF2-40B4-BE49-F238E27FC236}">
                    <a16:creationId xmlns:a16="http://schemas.microsoft.com/office/drawing/2014/main" id="{F46E47D2-1B20-45FA-8622-6639BA950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1" name="Freeform 342">
                <a:extLst>
                  <a:ext uri="{FF2B5EF4-FFF2-40B4-BE49-F238E27FC236}">
                    <a16:creationId xmlns:a16="http://schemas.microsoft.com/office/drawing/2014/main" id="{4759A1C1-ED65-4715-8541-FEBCFC913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2" name="Freeform 343">
                <a:extLst>
                  <a:ext uri="{FF2B5EF4-FFF2-40B4-BE49-F238E27FC236}">
                    <a16:creationId xmlns:a16="http://schemas.microsoft.com/office/drawing/2014/main" id="{7B9F9AED-3D8E-469D-85D9-BD63F4B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3" name="Freeform 344">
                <a:extLst>
                  <a:ext uri="{FF2B5EF4-FFF2-40B4-BE49-F238E27FC236}">
                    <a16:creationId xmlns:a16="http://schemas.microsoft.com/office/drawing/2014/main" id="{A9A66914-DC73-4DE9-BEC7-75231244D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" name="Freeform 345">
                <a:extLst>
                  <a:ext uri="{FF2B5EF4-FFF2-40B4-BE49-F238E27FC236}">
                    <a16:creationId xmlns:a16="http://schemas.microsoft.com/office/drawing/2014/main" id="{3332F97E-7377-4BA0-93C8-342E7A68F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5" name="Freeform 346">
                <a:extLst>
                  <a:ext uri="{FF2B5EF4-FFF2-40B4-BE49-F238E27FC236}">
                    <a16:creationId xmlns:a16="http://schemas.microsoft.com/office/drawing/2014/main" id="{EDB60FE9-0566-4DDE-A0F9-3A5FD169F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6" name="Freeform 347">
                <a:extLst>
                  <a:ext uri="{FF2B5EF4-FFF2-40B4-BE49-F238E27FC236}">
                    <a16:creationId xmlns:a16="http://schemas.microsoft.com/office/drawing/2014/main" id="{346D7E44-0EA9-48AF-A312-9EFB21232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7" name="Freeform 348">
                <a:extLst>
                  <a:ext uri="{FF2B5EF4-FFF2-40B4-BE49-F238E27FC236}">
                    <a16:creationId xmlns:a16="http://schemas.microsoft.com/office/drawing/2014/main" id="{84781B6A-66B6-4B93-BB2E-12F942A79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8" name="Freeform 349">
                <a:extLst>
                  <a:ext uri="{FF2B5EF4-FFF2-40B4-BE49-F238E27FC236}">
                    <a16:creationId xmlns:a16="http://schemas.microsoft.com/office/drawing/2014/main" id="{66110A19-5E24-4CB5-9B43-6DD6B565D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9" name="Freeform 350">
                <a:extLst>
                  <a:ext uri="{FF2B5EF4-FFF2-40B4-BE49-F238E27FC236}">
                    <a16:creationId xmlns:a16="http://schemas.microsoft.com/office/drawing/2014/main" id="{E6F55D3F-A406-409A-AE96-7C64B1112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0" name="Freeform 351">
                <a:extLst>
                  <a:ext uri="{FF2B5EF4-FFF2-40B4-BE49-F238E27FC236}">
                    <a16:creationId xmlns:a16="http://schemas.microsoft.com/office/drawing/2014/main" id="{79F74EC9-27F4-4398-ABB7-C274D8676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1" name="Freeform 352">
                <a:extLst>
                  <a:ext uri="{FF2B5EF4-FFF2-40B4-BE49-F238E27FC236}">
                    <a16:creationId xmlns:a16="http://schemas.microsoft.com/office/drawing/2014/main" id="{65881BE0-CE90-4B50-8B10-0B444BBC0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2" name="Freeform 353">
                <a:extLst>
                  <a:ext uri="{FF2B5EF4-FFF2-40B4-BE49-F238E27FC236}">
                    <a16:creationId xmlns:a16="http://schemas.microsoft.com/office/drawing/2014/main" id="{227D5BA8-6E44-4650-84F9-36000C475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3" name="Freeform 354">
                <a:extLst>
                  <a:ext uri="{FF2B5EF4-FFF2-40B4-BE49-F238E27FC236}">
                    <a16:creationId xmlns:a16="http://schemas.microsoft.com/office/drawing/2014/main" id="{E621F868-B297-4A2D-8F61-B6964BA07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4" name="Freeform 355">
                <a:extLst>
                  <a:ext uri="{FF2B5EF4-FFF2-40B4-BE49-F238E27FC236}">
                    <a16:creationId xmlns:a16="http://schemas.microsoft.com/office/drawing/2014/main" id="{0DBBAF1C-3502-4BB7-AE7A-178260BD3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5" name="Freeform 356">
                <a:extLst>
                  <a:ext uri="{FF2B5EF4-FFF2-40B4-BE49-F238E27FC236}">
                    <a16:creationId xmlns:a16="http://schemas.microsoft.com/office/drawing/2014/main" id="{ECBB22B3-FFC1-406A-A681-EADA2FB40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6" name="Freeform 357">
                <a:extLst>
                  <a:ext uri="{FF2B5EF4-FFF2-40B4-BE49-F238E27FC236}">
                    <a16:creationId xmlns:a16="http://schemas.microsoft.com/office/drawing/2014/main" id="{949CC757-C218-4F29-83C2-E821EFD8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7" name="Freeform 358">
                <a:extLst>
                  <a:ext uri="{FF2B5EF4-FFF2-40B4-BE49-F238E27FC236}">
                    <a16:creationId xmlns:a16="http://schemas.microsoft.com/office/drawing/2014/main" id="{C51D5F76-B5B4-4135-BFC2-01B2EFB82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8" name="Freeform 359">
                <a:extLst>
                  <a:ext uri="{FF2B5EF4-FFF2-40B4-BE49-F238E27FC236}">
                    <a16:creationId xmlns:a16="http://schemas.microsoft.com/office/drawing/2014/main" id="{5D64958F-904A-47A5-B225-05221C1FD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9" name="Freeform 360">
                <a:extLst>
                  <a:ext uri="{FF2B5EF4-FFF2-40B4-BE49-F238E27FC236}">
                    <a16:creationId xmlns:a16="http://schemas.microsoft.com/office/drawing/2014/main" id="{FBD03901-3BBB-413E-AA72-FF6FF895C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0" name="Freeform 361">
                <a:extLst>
                  <a:ext uri="{FF2B5EF4-FFF2-40B4-BE49-F238E27FC236}">
                    <a16:creationId xmlns:a16="http://schemas.microsoft.com/office/drawing/2014/main" id="{689DF9AE-CB2A-47D7-8B65-2D476B951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1" name="Freeform 362">
                <a:extLst>
                  <a:ext uri="{FF2B5EF4-FFF2-40B4-BE49-F238E27FC236}">
                    <a16:creationId xmlns:a16="http://schemas.microsoft.com/office/drawing/2014/main" id="{128C4E4C-EF4F-4DC3-8094-867BA4098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2" name="Freeform 363">
                <a:extLst>
                  <a:ext uri="{FF2B5EF4-FFF2-40B4-BE49-F238E27FC236}">
                    <a16:creationId xmlns:a16="http://schemas.microsoft.com/office/drawing/2014/main" id="{039C6F42-9B67-4C8E-A0D9-2021383AB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3" name="Freeform 364">
                <a:extLst>
                  <a:ext uri="{FF2B5EF4-FFF2-40B4-BE49-F238E27FC236}">
                    <a16:creationId xmlns:a16="http://schemas.microsoft.com/office/drawing/2014/main" id="{9A201BC3-A4C4-48AD-A2A5-74CE72AC6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4" name="Freeform 365">
                <a:extLst>
                  <a:ext uri="{FF2B5EF4-FFF2-40B4-BE49-F238E27FC236}">
                    <a16:creationId xmlns:a16="http://schemas.microsoft.com/office/drawing/2014/main" id="{7FDC1F94-2453-4FA2-9B62-9E9E88C48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" name="Freeform 366">
                <a:extLst>
                  <a:ext uri="{FF2B5EF4-FFF2-40B4-BE49-F238E27FC236}">
                    <a16:creationId xmlns:a16="http://schemas.microsoft.com/office/drawing/2014/main" id="{4F451F03-7E23-40B5-BDC1-ABFCAFE49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6" name="Freeform 367">
                <a:extLst>
                  <a:ext uri="{FF2B5EF4-FFF2-40B4-BE49-F238E27FC236}">
                    <a16:creationId xmlns:a16="http://schemas.microsoft.com/office/drawing/2014/main" id="{1961CE3E-1C18-49E9-BB0C-1F47DE86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7" name="Freeform 368">
                <a:extLst>
                  <a:ext uri="{FF2B5EF4-FFF2-40B4-BE49-F238E27FC236}">
                    <a16:creationId xmlns:a16="http://schemas.microsoft.com/office/drawing/2014/main" id="{E77AEE65-8525-4D0A-AC60-FD8BD98FE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8" name="Freeform 369">
                <a:extLst>
                  <a:ext uri="{FF2B5EF4-FFF2-40B4-BE49-F238E27FC236}">
                    <a16:creationId xmlns:a16="http://schemas.microsoft.com/office/drawing/2014/main" id="{E67406F0-AFFA-4148-9C2C-14C53EE45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9" name="Freeform 370">
                <a:extLst>
                  <a:ext uri="{FF2B5EF4-FFF2-40B4-BE49-F238E27FC236}">
                    <a16:creationId xmlns:a16="http://schemas.microsoft.com/office/drawing/2014/main" id="{C531ED73-68F4-49B5-80B1-9CEA984F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0" name="Freeform 371">
                <a:extLst>
                  <a:ext uri="{FF2B5EF4-FFF2-40B4-BE49-F238E27FC236}">
                    <a16:creationId xmlns:a16="http://schemas.microsoft.com/office/drawing/2014/main" id="{6B23B221-F563-4309-A35A-545F1B25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1" name="Freeform 372">
                <a:extLst>
                  <a:ext uri="{FF2B5EF4-FFF2-40B4-BE49-F238E27FC236}">
                    <a16:creationId xmlns:a16="http://schemas.microsoft.com/office/drawing/2014/main" id="{B7ABE8B6-0776-448E-920A-5DA4DDE73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2" name="Freeform 373">
                <a:extLst>
                  <a:ext uri="{FF2B5EF4-FFF2-40B4-BE49-F238E27FC236}">
                    <a16:creationId xmlns:a16="http://schemas.microsoft.com/office/drawing/2014/main" id="{59DAB18B-3945-4B78-932F-2CBC281E4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3" name="Freeform 374">
                <a:extLst>
                  <a:ext uri="{FF2B5EF4-FFF2-40B4-BE49-F238E27FC236}">
                    <a16:creationId xmlns:a16="http://schemas.microsoft.com/office/drawing/2014/main" id="{37FC7B09-50F2-4A67-9EA7-B22694352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4" name="Freeform 375">
                <a:extLst>
                  <a:ext uri="{FF2B5EF4-FFF2-40B4-BE49-F238E27FC236}">
                    <a16:creationId xmlns:a16="http://schemas.microsoft.com/office/drawing/2014/main" id="{032E4275-736B-4390-956B-432817F5C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5" name="Freeform 376">
                <a:extLst>
                  <a:ext uri="{FF2B5EF4-FFF2-40B4-BE49-F238E27FC236}">
                    <a16:creationId xmlns:a16="http://schemas.microsoft.com/office/drawing/2014/main" id="{96C3E4D9-25FE-4715-986D-096CC23827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6" name="Freeform 377">
                <a:extLst>
                  <a:ext uri="{FF2B5EF4-FFF2-40B4-BE49-F238E27FC236}">
                    <a16:creationId xmlns:a16="http://schemas.microsoft.com/office/drawing/2014/main" id="{73145531-413D-42CD-B0E6-AC1DF834C4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7" name="Freeform 378">
                <a:extLst>
                  <a:ext uri="{FF2B5EF4-FFF2-40B4-BE49-F238E27FC236}">
                    <a16:creationId xmlns:a16="http://schemas.microsoft.com/office/drawing/2014/main" id="{2F78C80C-3A83-466A-806A-9E9DACD69A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8" name="Freeform 379">
                <a:extLst>
                  <a:ext uri="{FF2B5EF4-FFF2-40B4-BE49-F238E27FC236}">
                    <a16:creationId xmlns:a16="http://schemas.microsoft.com/office/drawing/2014/main" id="{E4AFBEED-325C-44BF-8435-A8B0BC254F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9" name="Freeform 380">
                <a:extLst>
                  <a:ext uri="{FF2B5EF4-FFF2-40B4-BE49-F238E27FC236}">
                    <a16:creationId xmlns:a16="http://schemas.microsoft.com/office/drawing/2014/main" id="{E7B682F7-44A3-4B39-A3BC-CBFA1EBAA9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0" name="Freeform 381">
                <a:extLst>
                  <a:ext uri="{FF2B5EF4-FFF2-40B4-BE49-F238E27FC236}">
                    <a16:creationId xmlns:a16="http://schemas.microsoft.com/office/drawing/2014/main" id="{B1E5F850-07A6-4245-B8B0-C09553BFB3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1" name="Freeform 382">
                <a:extLst>
                  <a:ext uri="{FF2B5EF4-FFF2-40B4-BE49-F238E27FC236}">
                    <a16:creationId xmlns:a16="http://schemas.microsoft.com/office/drawing/2014/main" id="{DD9DA726-21A2-43C4-B4F5-148C7A99F0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2" name="Freeform 383">
                <a:extLst>
                  <a:ext uri="{FF2B5EF4-FFF2-40B4-BE49-F238E27FC236}">
                    <a16:creationId xmlns:a16="http://schemas.microsoft.com/office/drawing/2014/main" id="{0E3C924F-CDA1-499C-A77D-D090182FDE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3" name="Freeform 384">
                <a:extLst>
                  <a:ext uri="{FF2B5EF4-FFF2-40B4-BE49-F238E27FC236}">
                    <a16:creationId xmlns:a16="http://schemas.microsoft.com/office/drawing/2014/main" id="{1E52C320-B4EF-45E3-8933-DC36AFB40A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4" name="Freeform 385">
                <a:extLst>
                  <a:ext uri="{FF2B5EF4-FFF2-40B4-BE49-F238E27FC236}">
                    <a16:creationId xmlns:a16="http://schemas.microsoft.com/office/drawing/2014/main" id="{97145AD3-0940-4BB8-BFD3-9C207B0907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5" name="Freeform 386">
                <a:extLst>
                  <a:ext uri="{FF2B5EF4-FFF2-40B4-BE49-F238E27FC236}">
                    <a16:creationId xmlns:a16="http://schemas.microsoft.com/office/drawing/2014/main" id="{870629AE-96A8-4532-B3C2-128D18A213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6" name="Freeform 387">
                <a:extLst>
                  <a:ext uri="{FF2B5EF4-FFF2-40B4-BE49-F238E27FC236}">
                    <a16:creationId xmlns:a16="http://schemas.microsoft.com/office/drawing/2014/main" id="{E075EA7E-EDF5-40F8-9428-FFC64AEC6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7" name="Freeform 388">
                <a:extLst>
                  <a:ext uri="{FF2B5EF4-FFF2-40B4-BE49-F238E27FC236}">
                    <a16:creationId xmlns:a16="http://schemas.microsoft.com/office/drawing/2014/main" id="{DFCDCC7E-FED9-4D8A-9A33-AB3F3E476F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8" name="Freeform 389">
                <a:extLst>
                  <a:ext uri="{FF2B5EF4-FFF2-40B4-BE49-F238E27FC236}">
                    <a16:creationId xmlns:a16="http://schemas.microsoft.com/office/drawing/2014/main" id="{5DBC1F7A-4DAA-4502-8B0B-106BBB1891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9" name="Freeform 390">
                <a:extLst>
                  <a:ext uri="{FF2B5EF4-FFF2-40B4-BE49-F238E27FC236}">
                    <a16:creationId xmlns:a16="http://schemas.microsoft.com/office/drawing/2014/main" id="{7560400F-80E6-47EB-83D1-340364AFD9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0" name="Freeform 391">
                <a:extLst>
                  <a:ext uri="{FF2B5EF4-FFF2-40B4-BE49-F238E27FC236}">
                    <a16:creationId xmlns:a16="http://schemas.microsoft.com/office/drawing/2014/main" id="{FDE19698-721F-4675-A0BA-3A66E2431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1" name="Freeform 392">
                <a:extLst>
                  <a:ext uri="{FF2B5EF4-FFF2-40B4-BE49-F238E27FC236}">
                    <a16:creationId xmlns:a16="http://schemas.microsoft.com/office/drawing/2014/main" id="{22CB784C-81AA-45D9-B0C9-08CEDB95D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2" name="Freeform 393">
                <a:extLst>
                  <a:ext uri="{FF2B5EF4-FFF2-40B4-BE49-F238E27FC236}">
                    <a16:creationId xmlns:a16="http://schemas.microsoft.com/office/drawing/2014/main" id="{127DF003-2DE4-46AD-8733-B029334CE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3" name="Freeform 394">
                <a:extLst>
                  <a:ext uri="{FF2B5EF4-FFF2-40B4-BE49-F238E27FC236}">
                    <a16:creationId xmlns:a16="http://schemas.microsoft.com/office/drawing/2014/main" id="{E93DE8FB-BF73-4245-BF2F-AC49B447F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4" name="Freeform 395">
                <a:extLst>
                  <a:ext uri="{FF2B5EF4-FFF2-40B4-BE49-F238E27FC236}">
                    <a16:creationId xmlns:a16="http://schemas.microsoft.com/office/drawing/2014/main" id="{B48CBBA3-54D6-45A2-B587-01073C857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" name="Freeform 396">
                <a:extLst>
                  <a:ext uri="{FF2B5EF4-FFF2-40B4-BE49-F238E27FC236}">
                    <a16:creationId xmlns:a16="http://schemas.microsoft.com/office/drawing/2014/main" id="{99F0B222-EFD0-4CAB-A083-CB760F574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" name="Freeform 397">
                <a:extLst>
                  <a:ext uri="{FF2B5EF4-FFF2-40B4-BE49-F238E27FC236}">
                    <a16:creationId xmlns:a16="http://schemas.microsoft.com/office/drawing/2014/main" id="{89F2CAB7-007A-4C0B-AF7B-C0A609A80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7" name="Freeform 398">
                <a:extLst>
                  <a:ext uri="{FF2B5EF4-FFF2-40B4-BE49-F238E27FC236}">
                    <a16:creationId xmlns:a16="http://schemas.microsoft.com/office/drawing/2014/main" id="{C54CD282-7E0C-4D88-A421-9A83A93AA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8" name="Freeform 399">
                <a:extLst>
                  <a:ext uri="{FF2B5EF4-FFF2-40B4-BE49-F238E27FC236}">
                    <a16:creationId xmlns:a16="http://schemas.microsoft.com/office/drawing/2014/main" id="{D26621CC-2CD6-41BE-B0CC-4B7F7C6F4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9" name="Freeform 400">
                <a:extLst>
                  <a:ext uri="{FF2B5EF4-FFF2-40B4-BE49-F238E27FC236}">
                    <a16:creationId xmlns:a16="http://schemas.microsoft.com/office/drawing/2014/main" id="{1962B142-C0BE-4641-A7BB-B4B8B8C0A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0" name="Freeform 401">
                <a:extLst>
                  <a:ext uri="{FF2B5EF4-FFF2-40B4-BE49-F238E27FC236}">
                    <a16:creationId xmlns:a16="http://schemas.microsoft.com/office/drawing/2014/main" id="{E6F10B79-31CC-48DA-A025-85A41F48D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1" name="Freeform 402">
                <a:extLst>
                  <a:ext uri="{FF2B5EF4-FFF2-40B4-BE49-F238E27FC236}">
                    <a16:creationId xmlns:a16="http://schemas.microsoft.com/office/drawing/2014/main" id="{3B0611EE-EF30-43D5-B5BD-6415113EA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2" name="Freeform 403">
                <a:extLst>
                  <a:ext uri="{FF2B5EF4-FFF2-40B4-BE49-F238E27FC236}">
                    <a16:creationId xmlns:a16="http://schemas.microsoft.com/office/drawing/2014/main" id="{B5ED7AB1-C9FB-4C01-9A13-47DF0BEC8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3" name="Freeform 404">
                <a:extLst>
                  <a:ext uri="{FF2B5EF4-FFF2-40B4-BE49-F238E27FC236}">
                    <a16:creationId xmlns:a16="http://schemas.microsoft.com/office/drawing/2014/main" id="{9AF71C0A-49A3-4433-898E-553B52F20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4" name="Freeform 405">
                <a:extLst>
                  <a:ext uri="{FF2B5EF4-FFF2-40B4-BE49-F238E27FC236}">
                    <a16:creationId xmlns:a16="http://schemas.microsoft.com/office/drawing/2014/main" id="{91358984-5FBE-421A-A9B8-F1AD99337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5" name="Freeform 406">
                <a:extLst>
                  <a:ext uri="{FF2B5EF4-FFF2-40B4-BE49-F238E27FC236}">
                    <a16:creationId xmlns:a16="http://schemas.microsoft.com/office/drawing/2014/main" id="{293249E9-9CC6-4C0A-8C8F-074D23A59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6" name="Freeform 407">
                <a:extLst>
                  <a:ext uri="{FF2B5EF4-FFF2-40B4-BE49-F238E27FC236}">
                    <a16:creationId xmlns:a16="http://schemas.microsoft.com/office/drawing/2014/main" id="{C446A621-EF6F-4864-A486-81415098E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7" name="Freeform 408">
                <a:extLst>
                  <a:ext uri="{FF2B5EF4-FFF2-40B4-BE49-F238E27FC236}">
                    <a16:creationId xmlns:a16="http://schemas.microsoft.com/office/drawing/2014/main" id="{3BD7DB95-AE23-4623-B9A9-D17DA6A78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8" name="Freeform 409">
                <a:extLst>
                  <a:ext uri="{FF2B5EF4-FFF2-40B4-BE49-F238E27FC236}">
                    <a16:creationId xmlns:a16="http://schemas.microsoft.com/office/drawing/2014/main" id="{D87DE039-BFFC-42D6-80C2-66FF08761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9" name="Freeform 410">
                <a:extLst>
                  <a:ext uri="{FF2B5EF4-FFF2-40B4-BE49-F238E27FC236}">
                    <a16:creationId xmlns:a16="http://schemas.microsoft.com/office/drawing/2014/main" id="{D7898D80-979E-4A20-9AE7-33E7B27E3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0" name="Freeform 411">
                <a:extLst>
                  <a:ext uri="{FF2B5EF4-FFF2-40B4-BE49-F238E27FC236}">
                    <a16:creationId xmlns:a16="http://schemas.microsoft.com/office/drawing/2014/main" id="{48F806D4-C260-484F-AB54-4A324AED8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1" name="Freeform 412">
                <a:extLst>
                  <a:ext uri="{FF2B5EF4-FFF2-40B4-BE49-F238E27FC236}">
                    <a16:creationId xmlns:a16="http://schemas.microsoft.com/office/drawing/2014/main" id="{74209B2F-EF23-47D4-8AF6-CCFFF5FAB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2" name="Freeform 413">
                <a:extLst>
                  <a:ext uri="{FF2B5EF4-FFF2-40B4-BE49-F238E27FC236}">
                    <a16:creationId xmlns:a16="http://schemas.microsoft.com/office/drawing/2014/main" id="{0992CD44-0DB4-4E66-99EE-3AD72A42B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3" name="Freeform 414">
                <a:extLst>
                  <a:ext uri="{FF2B5EF4-FFF2-40B4-BE49-F238E27FC236}">
                    <a16:creationId xmlns:a16="http://schemas.microsoft.com/office/drawing/2014/main" id="{858DDDD9-05C8-4BC1-979B-3EB486A19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4" name="Freeform 415">
                <a:extLst>
                  <a:ext uri="{FF2B5EF4-FFF2-40B4-BE49-F238E27FC236}">
                    <a16:creationId xmlns:a16="http://schemas.microsoft.com/office/drawing/2014/main" id="{9C1E0291-1EBE-4D77-A20A-CDBF72741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5" name="Freeform 416">
                <a:extLst>
                  <a:ext uri="{FF2B5EF4-FFF2-40B4-BE49-F238E27FC236}">
                    <a16:creationId xmlns:a16="http://schemas.microsoft.com/office/drawing/2014/main" id="{FB187DEC-9B35-4E90-8F5D-CEEBDCF97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6" name="Freeform 417">
                <a:extLst>
                  <a:ext uri="{FF2B5EF4-FFF2-40B4-BE49-F238E27FC236}">
                    <a16:creationId xmlns:a16="http://schemas.microsoft.com/office/drawing/2014/main" id="{438CF035-0D91-4CD9-8BD8-9B53448B4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7" name="Freeform 418">
                <a:extLst>
                  <a:ext uri="{FF2B5EF4-FFF2-40B4-BE49-F238E27FC236}">
                    <a16:creationId xmlns:a16="http://schemas.microsoft.com/office/drawing/2014/main" id="{59B25147-6A22-4CB9-A9D8-0BFDB3C1F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8" name="Freeform 419">
                <a:extLst>
                  <a:ext uri="{FF2B5EF4-FFF2-40B4-BE49-F238E27FC236}">
                    <a16:creationId xmlns:a16="http://schemas.microsoft.com/office/drawing/2014/main" id="{C65C8549-CBD0-4B54-B314-7B6A07AE7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9" name="Freeform 420">
                <a:extLst>
                  <a:ext uri="{FF2B5EF4-FFF2-40B4-BE49-F238E27FC236}">
                    <a16:creationId xmlns:a16="http://schemas.microsoft.com/office/drawing/2014/main" id="{308EE58D-DD59-4747-B1B5-3729E30AD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0" name="Freeform 421">
                <a:extLst>
                  <a:ext uri="{FF2B5EF4-FFF2-40B4-BE49-F238E27FC236}">
                    <a16:creationId xmlns:a16="http://schemas.microsoft.com/office/drawing/2014/main" id="{F1B37DA5-E33F-4BB4-B274-6DE1A275A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1" name="Freeform 422">
                <a:extLst>
                  <a:ext uri="{FF2B5EF4-FFF2-40B4-BE49-F238E27FC236}">
                    <a16:creationId xmlns:a16="http://schemas.microsoft.com/office/drawing/2014/main" id="{5B5C06F7-6168-4AEB-B3E2-C000B45C6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2" name="Freeform 423">
                <a:extLst>
                  <a:ext uri="{FF2B5EF4-FFF2-40B4-BE49-F238E27FC236}">
                    <a16:creationId xmlns:a16="http://schemas.microsoft.com/office/drawing/2014/main" id="{C9521085-C96B-47DD-8F00-323162EE5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3" name="Freeform 424">
                <a:extLst>
                  <a:ext uri="{FF2B5EF4-FFF2-40B4-BE49-F238E27FC236}">
                    <a16:creationId xmlns:a16="http://schemas.microsoft.com/office/drawing/2014/main" id="{29F9F991-2CE5-4F50-8161-9B1284BC9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4" name="Freeform 425">
                <a:extLst>
                  <a:ext uri="{FF2B5EF4-FFF2-40B4-BE49-F238E27FC236}">
                    <a16:creationId xmlns:a16="http://schemas.microsoft.com/office/drawing/2014/main" id="{F3D156B7-79D5-46C5-A659-32EC078E3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5" name="Freeform 426">
                <a:extLst>
                  <a:ext uri="{FF2B5EF4-FFF2-40B4-BE49-F238E27FC236}">
                    <a16:creationId xmlns:a16="http://schemas.microsoft.com/office/drawing/2014/main" id="{97CF4540-C486-49CF-A8CC-1BC39364A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6" name="Freeform 427">
                <a:extLst>
                  <a:ext uri="{FF2B5EF4-FFF2-40B4-BE49-F238E27FC236}">
                    <a16:creationId xmlns:a16="http://schemas.microsoft.com/office/drawing/2014/main" id="{0E521E50-D1BD-4E1B-BCC6-961DED67B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7" name="Freeform 428">
                <a:extLst>
                  <a:ext uri="{FF2B5EF4-FFF2-40B4-BE49-F238E27FC236}">
                    <a16:creationId xmlns:a16="http://schemas.microsoft.com/office/drawing/2014/main" id="{F6A6EAF8-8133-4066-9E84-97362884C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8" name="Freeform 429">
                <a:extLst>
                  <a:ext uri="{FF2B5EF4-FFF2-40B4-BE49-F238E27FC236}">
                    <a16:creationId xmlns:a16="http://schemas.microsoft.com/office/drawing/2014/main" id="{48D130B2-36DF-4BD9-9642-0A1CB20BC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9" name="Freeform 430">
                <a:extLst>
                  <a:ext uri="{FF2B5EF4-FFF2-40B4-BE49-F238E27FC236}">
                    <a16:creationId xmlns:a16="http://schemas.microsoft.com/office/drawing/2014/main" id="{6D335235-45BD-4F02-A5AA-A1FFF9DCC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0" name="Freeform 431">
                <a:extLst>
                  <a:ext uri="{FF2B5EF4-FFF2-40B4-BE49-F238E27FC236}">
                    <a16:creationId xmlns:a16="http://schemas.microsoft.com/office/drawing/2014/main" id="{891D2380-D2B5-440B-8291-EA3DEB154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1" name="Freeform 432">
                <a:extLst>
                  <a:ext uri="{FF2B5EF4-FFF2-40B4-BE49-F238E27FC236}">
                    <a16:creationId xmlns:a16="http://schemas.microsoft.com/office/drawing/2014/main" id="{70AC1DCA-3262-4A32-B4F5-D5BDA355B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2" name="Freeform 433">
                <a:extLst>
                  <a:ext uri="{FF2B5EF4-FFF2-40B4-BE49-F238E27FC236}">
                    <a16:creationId xmlns:a16="http://schemas.microsoft.com/office/drawing/2014/main" id="{007D2087-88CB-45F5-B049-246451EBF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3" name="Freeform 434">
                <a:extLst>
                  <a:ext uri="{FF2B5EF4-FFF2-40B4-BE49-F238E27FC236}">
                    <a16:creationId xmlns:a16="http://schemas.microsoft.com/office/drawing/2014/main" id="{BDB20005-BE5B-4F78-B60A-F9C08E8E2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4" name="Freeform 435">
                <a:extLst>
                  <a:ext uri="{FF2B5EF4-FFF2-40B4-BE49-F238E27FC236}">
                    <a16:creationId xmlns:a16="http://schemas.microsoft.com/office/drawing/2014/main" id="{2C5DC250-6856-44B9-8F25-82FFB1D89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5" name="Freeform 436">
                <a:extLst>
                  <a:ext uri="{FF2B5EF4-FFF2-40B4-BE49-F238E27FC236}">
                    <a16:creationId xmlns:a16="http://schemas.microsoft.com/office/drawing/2014/main" id="{528CE2E7-414A-4F6B-A50B-DE0A3E1BF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6" name="Freeform 437">
                <a:extLst>
                  <a:ext uri="{FF2B5EF4-FFF2-40B4-BE49-F238E27FC236}">
                    <a16:creationId xmlns:a16="http://schemas.microsoft.com/office/drawing/2014/main" id="{DCAD1C71-7E37-465B-B75B-7F97F63AE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7" name="Freeform 438">
                <a:extLst>
                  <a:ext uri="{FF2B5EF4-FFF2-40B4-BE49-F238E27FC236}">
                    <a16:creationId xmlns:a16="http://schemas.microsoft.com/office/drawing/2014/main" id="{090D2F9B-2D9B-49AE-A880-23F5942B7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8" name="Freeform 439">
                <a:extLst>
                  <a:ext uri="{FF2B5EF4-FFF2-40B4-BE49-F238E27FC236}">
                    <a16:creationId xmlns:a16="http://schemas.microsoft.com/office/drawing/2014/main" id="{CEB6E774-658B-45D4-B6EB-B82BA8E32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9" name="Freeform 440">
                <a:extLst>
                  <a:ext uri="{FF2B5EF4-FFF2-40B4-BE49-F238E27FC236}">
                    <a16:creationId xmlns:a16="http://schemas.microsoft.com/office/drawing/2014/main" id="{52A05FF1-11AC-451C-A656-5BEAEFB8C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0" name="Freeform 441">
                <a:extLst>
                  <a:ext uri="{FF2B5EF4-FFF2-40B4-BE49-F238E27FC236}">
                    <a16:creationId xmlns:a16="http://schemas.microsoft.com/office/drawing/2014/main" id="{89669B76-2233-4A05-B96D-182C6CAA4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1" name="Freeform 442">
                <a:extLst>
                  <a:ext uri="{FF2B5EF4-FFF2-40B4-BE49-F238E27FC236}">
                    <a16:creationId xmlns:a16="http://schemas.microsoft.com/office/drawing/2014/main" id="{5218D905-C10A-4810-AD40-5DAE034EC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2" name="Freeform 443">
                <a:extLst>
                  <a:ext uri="{FF2B5EF4-FFF2-40B4-BE49-F238E27FC236}">
                    <a16:creationId xmlns:a16="http://schemas.microsoft.com/office/drawing/2014/main" id="{AACED3B4-BD79-4C49-9BBB-9BC9767C8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3" name="Freeform 444">
                <a:extLst>
                  <a:ext uri="{FF2B5EF4-FFF2-40B4-BE49-F238E27FC236}">
                    <a16:creationId xmlns:a16="http://schemas.microsoft.com/office/drawing/2014/main" id="{7EC5F133-E693-409E-9150-3B6CF212A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4" name="Freeform 445">
                <a:extLst>
                  <a:ext uri="{FF2B5EF4-FFF2-40B4-BE49-F238E27FC236}">
                    <a16:creationId xmlns:a16="http://schemas.microsoft.com/office/drawing/2014/main" id="{C8869152-E67A-47AC-9F6E-C7D2E07AC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5" name="Freeform 446">
                <a:extLst>
                  <a:ext uri="{FF2B5EF4-FFF2-40B4-BE49-F238E27FC236}">
                    <a16:creationId xmlns:a16="http://schemas.microsoft.com/office/drawing/2014/main" id="{37183D4B-5396-4F8A-B1FA-632C4C0AA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6" name="Freeform 447">
                <a:extLst>
                  <a:ext uri="{FF2B5EF4-FFF2-40B4-BE49-F238E27FC236}">
                    <a16:creationId xmlns:a16="http://schemas.microsoft.com/office/drawing/2014/main" id="{3B31C6B6-ABEC-4214-91B0-9650A9670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7" name="Freeform 448">
                <a:extLst>
                  <a:ext uri="{FF2B5EF4-FFF2-40B4-BE49-F238E27FC236}">
                    <a16:creationId xmlns:a16="http://schemas.microsoft.com/office/drawing/2014/main" id="{FA84E733-155A-42E6-8C18-32A3D7DFB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8" name="Freeform 449">
                <a:extLst>
                  <a:ext uri="{FF2B5EF4-FFF2-40B4-BE49-F238E27FC236}">
                    <a16:creationId xmlns:a16="http://schemas.microsoft.com/office/drawing/2014/main" id="{3D872607-CB0F-41AA-8500-E10BE43BC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9" name="Freeform 450">
                <a:extLst>
                  <a:ext uri="{FF2B5EF4-FFF2-40B4-BE49-F238E27FC236}">
                    <a16:creationId xmlns:a16="http://schemas.microsoft.com/office/drawing/2014/main" id="{F3E681C3-FE18-4776-B2D7-793EA2F9F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0" name="Freeform 451">
                <a:extLst>
                  <a:ext uri="{FF2B5EF4-FFF2-40B4-BE49-F238E27FC236}">
                    <a16:creationId xmlns:a16="http://schemas.microsoft.com/office/drawing/2014/main" id="{7C5D65EF-7530-4999-91EE-4C463D1B3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1" name="Freeform 452">
                <a:extLst>
                  <a:ext uri="{FF2B5EF4-FFF2-40B4-BE49-F238E27FC236}">
                    <a16:creationId xmlns:a16="http://schemas.microsoft.com/office/drawing/2014/main" id="{63F7DDF7-6419-4C8B-9E4A-79005437C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2" name="Freeform 453">
                <a:extLst>
                  <a:ext uri="{FF2B5EF4-FFF2-40B4-BE49-F238E27FC236}">
                    <a16:creationId xmlns:a16="http://schemas.microsoft.com/office/drawing/2014/main" id="{61134E76-F6DD-4572-BF4C-BA10AC366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3" name="Freeform 454">
                <a:extLst>
                  <a:ext uri="{FF2B5EF4-FFF2-40B4-BE49-F238E27FC236}">
                    <a16:creationId xmlns:a16="http://schemas.microsoft.com/office/drawing/2014/main" id="{BD102D45-93BF-4366-A306-B9D6AC2B9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4" name="Freeform 455">
                <a:extLst>
                  <a:ext uri="{FF2B5EF4-FFF2-40B4-BE49-F238E27FC236}">
                    <a16:creationId xmlns:a16="http://schemas.microsoft.com/office/drawing/2014/main" id="{B2E11968-7CEB-4BDF-9D04-B64389777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5" name="Freeform 456">
                <a:extLst>
                  <a:ext uri="{FF2B5EF4-FFF2-40B4-BE49-F238E27FC236}">
                    <a16:creationId xmlns:a16="http://schemas.microsoft.com/office/drawing/2014/main" id="{D1D8D2F0-BB1A-4FD8-A5E0-7BFD637A0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6" name="Freeform 457">
                <a:extLst>
                  <a:ext uri="{FF2B5EF4-FFF2-40B4-BE49-F238E27FC236}">
                    <a16:creationId xmlns:a16="http://schemas.microsoft.com/office/drawing/2014/main" id="{365EA991-6BAF-44C0-A4DB-B428140B5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7" name="Freeform 458">
                <a:extLst>
                  <a:ext uri="{FF2B5EF4-FFF2-40B4-BE49-F238E27FC236}">
                    <a16:creationId xmlns:a16="http://schemas.microsoft.com/office/drawing/2014/main" id="{BF7E5BCA-963E-4E37-9278-CE5C7CE59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8" name="Freeform 459">
                <a:extLst>
                  <a:ext uri="{FF2B5EF4-FFF2-40B4-BE49-F238E27FC236}">
                    <a16:creationId xmlns:a16="http://schemas.microsoft.com/office/drawing/2014/main" id="{8F26D19D-BA81-4C4E-9DEB-A42968FDF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9" name="Freeform 460">
                <a:extLst>
                  <a:ext uri="{FF2B5EF4-FFF2-40B4-BE49-F238E27FC236}">
                    <a16:creationId xmlns:a16="http://schemas.microsoft.com/office/drawing/2014/main" id="{9513F25C-FCCB-4A93-AEE3-76E6B79AB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0" name="Freeform 461">
                <a:extLst>
                  <a:ext uri="{FF2B5EF4-FFF2-40B4-BE49-F238E27FC236}">
                    <a16:creationId xmlns:a16="http://schemas.microsoft.com/office/drawing/2014/main" id="{BE40B932-3453-449D-8DDA-376931D10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1" name="Freeform 462">
                <a:extLst>
                  <a:ext uri="{FF2B5EF4-FFF2-40B4-BE49-F238E27FC236}">
                    <a16:creationId xmlns:a16="http://schemas.microsoft.com/office/drawing/2014/main" id="{E07B7713-C44E-4A79-A7E2-1F3F0CEDF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2" name="Freeform 463">
                <a:extLst>
                  <a:ext uri="{FF2B5EF4-FFF2-40B4-BE49-F238E27FC236}">
                    <a16:creationId xmlns:a16="http://schemas.microsoft.com/office/drawing/2014/main" id="{2F6B7884-7F4F-4685-A865-FF53B71AB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3" name="Freeform 464">
                <a:extLst>
                  <a:ext uri="{FF2B5EF4-FFF2-40B4-BE49-F238E27FC236}">
                    <a16:creationId xmlns:a16="http://schemas.microsoft.com/office/drawing/2014/main" id="{5B4EEF9A-CEE5-4415-B6BC-88662C74A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4" name="Freeform 465">
                <a:extLst>
                  <a:ext uri="{FF2B5EF4-FFF2-40B4-BE49-F238E27FC236}">
                    <a16:creationId xmlns:a16="http://schemas.microsoft.com/office/drawing/2014/main" id="{04D71B03-6B48-443D-B9B0-92DE8E855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5" name="Freeform 466">
                <a:extLst>
                  <a:ext uri="{FF2B5EF4-FFF2-40B4-BE49-F238E27FC236}">
                    <a16:creationId xmlns:a16="http://schemas.microsoft.com/office/drawing/2014/main" id="{D8C8BFF9-AF1C-41E2-804A-AA97F5863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6" name="Freeform 467">
                <a:extLst>
                  <a:ext uri="{FF2B5EF4-FFF2-40B4-BE49-F238E27FC236}">
                    <a16:creationId xmlns:a16="http://schemas.microsoft.com/office/drawing/2014/main" id="{D588C601-A3D3-4ACA-BA0B-43D4DD46C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7" name="Freeform 468">
                <a:extLst>
                  <a:ext uri="{FF2B5EF4-FFF2-40B4-BE49-F238E27FC236}">
                    <a16:creationId xmlns:a16="http://schemas.microsoft.com/office/drawing/2014/main" id="{C71FBF6D-55B6-4956-BC6B-A2DFAE19F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8" name="Freeform 469">
                <a:extLst>
                  <a:ext uri="{FF2B5EF4-FFF2-40B4-BE49-F238E27FC236}">
                    <a16:creationId xmlns:a16="http://schemas.microsoft.com/office/drawing/2014/main" id="{D4DDA2C1-E330-4FA0-9CF6-56D9108EC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9" name="Freeform 470">
                <a:extLst>
                  <a:ext uri="{FF2B5EF4-FFF2-40B4-BE49-F238E27FC236}">
                    <a16:creationId xmlns:a16="http://schemas.microsoft.com/office/drawing/2014/main" id="{C2B64B96-00EB-4B95-BF61-46FECF767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0" name="Freeform 471">
                <a:extLst>
                  <a:ext uri="{FF2B5EF4-FFF2-40B4-BE49-F238E27FC236}">
                    <a16:creationId xmlns:a16="http://schemas.microsoft.com/office/drawing/2014/main" id="{3E40652F-103A-4DBE-BA9E-F59E5B738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1" name="Freeform 472">
                <a:extLst>
                  <a:ext uri="{FF2B5EF4-FFF2-40B4-BE49-F238E27FC236}">
                    <a16:creationId xmlns:a16="http://schemas.microsoft.com/office/drawing/2014/main" id="{C0E26F24-6906-4E59-988A-085937CA2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2" name="Freeform 473">
                <a:extLst>
                  <a:ext uri="{FF2B5EF4-FFF2-40B4-BE49-F238E27FC236}">
                    <a16:creationId xmlns:a16="http://schemas.microsoft.com/office/drawing/2014/main" id="{10E34D61-8E4F-4AEE-AE87-60A7D7339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3" name="Freeform 474">
                <a:extLst>
                  <a:ext uri="{FF2B5EF4-FFF2-40B4-BE49-F238E27FC236}">
                    <a16:creationId xmlns:a16="http://schemas.microsoft.com/office/drawing/2014/main" id="{E9766A03-C190-462E-B45E-B4C91072D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4" name="Freeform 475">
                <a:extLst>
                  <a:ext uri="{FF2B5EF4-FFF2-40B4-BE49-F238E27FC236}">
                    <a16:creationId xmlns:a16="http://schemas.microsoft.com/office/drawing/2014/main" id="{D8D1F2CF-53B2-4CC2-8119-C82A3BE0A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5" name="Freeform 476">
                <a:extLst>
                  <a:ext uri="{FF2B5EF4-FFF2-40B4-BE49-F238E27FC236}">
                    <a16:creationId xmlns:a16="http://schemas.microsoft.com/office/drawing/2014/main" id="{6CCFEFFE-78E3-474C-A273-7A288E459C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6" name="Freeform 477">
                <a:extLst>
                  <a:ext uri="{FF2B5EF4-FFF2-40B4-BE49-F238E27FC236}">
                    <a16:creationId xmlns:a16="http://schemas.microsoft.com/office/drawing/2014/main" id="{7EE203A6-D927-47B9-BC27-BBA38C82F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7" name="Freeform 478">
                <a:extLst>
                  <a:ext uri="{FF2B5EF4-FFF2-40B4-BE49-F238E27FC236}">
                    <a16:creationId xmlns:a16="http://schemas.microsoft.com/office/drawing/2014/main" id="{6434E824-BDD4-40F2-9AB9-273102ABEC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8" name="Freeform 479">
                <a:extLst>
                  <a:ext uri="{FF2B5EF4-FFF2-40B4-BE49-F238E27FC236}">
                    <a16:creationId xmlns:a16="http://schemas.microsoft.com/office/drawing/2014/main" id="{7E7A18F0-B1A2-4CC8-BADA-71F5898037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9" name="Freeform 480">
                <a:extLst>
                  <a:ext uri="{FF2B5EF4-FFF2-40B4-BE49-F238E27FC236}">
                    <a16:creationId xmlns:a16="http://schemas.microsoft.com/office/drawing/2014/main" id="{B6E24146-168D-4DE1-96F1-9AEE950EC9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0" name="Freeform 481">
                <a:extLst>
                  <a:ext uri="{FF2B5EF4-FFF2-40B4-BE49-F238E27FC236}">
                    <a16:creationId xmlns:a16="http://schemas.microsoft.com/office/drawing/2014/main" id="{5FA18E65-4051-488B-9273-2393C5A919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1" name="Freeform 482">
                <a:extLst>
                  <a:ext uri="{FF2B5EF4-FFF2-40B4-BE49-F238E27FC236}">
                    <a16:creationId xmlns:a16="http://schemas.microsoft.com/office/drawing/2014/main" id="{74C6CA27-B2F3-47D2-B0B0-E67826BFB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2" name="Freeform 483">
                <a:extLst>
                  <a:ext uri="{FF2B5EF4-FFF2-40B4-BE49-F238E27FC236}">
                    <a16:creationId xmlns:a16="http://schemas.microsoft.com/office/drawing/2014/main" id="{C684A98C-0DDB-4340-B9A3-7909580FA8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3" name="Freeform 484">
                <a:extLst>
                  <a:ext uri="{FF2B5EF4-FFF2-40B4-BE49-F238E27FC236}">
                    <a16:creationId xmlns:a16="http://schemas.microsoft.com/office/drawing/2014/main" id="{94AD21F3-2A3B-4A17-A4DE-62B4918E74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4" name="Freeform 485">
                <a:extLst>
                  <a:ext uri="{FF2B5EF4-FFF2-40B4-BE49-F238E27FC236}">
                    <a16:creationId xmlns:a16="http://schemas.microsoft.com/office/drawing/2014/main" id="{0AB8500F-A657-4785-A75F-5B1876E10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5" name="Freeform 486">
                <a:extLst>
                  <a:ext uri="{FF2B5EF4-FFF2-40B4-BE49-F238E27FC236}">
                    <a16:creationId xmlns:a16="http://schemas.microsoft.com/office/drawing/2014/main" id="{875859CC-B9CD-4060-82CD-442F1DA51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6" name="Freeform 487">
                <a:extLst>
                  <a:ext uri="{FF2B5EF4-FFF2-40B4-BE49-F238E27FC236}">
                    <a16:creationId xmlns:a16="http://schemas.microsoft.com/office/drawing/2014/main" id="{18C8689A-F7E9-45B7-ACDA-A0EF1FD96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7" name="Freeform 488">
                <a:extLst>
                  <a:ext uri="{FF2B5EF4-FFF2-40B4-BE49-F238E27FC236}">
                    <a16:creationId xmlns:a16="http://schemas.microsoft.com/office/drawing/2014/main" id="{1FD2AC53-F9FD-4C27-9E2B-E1931005A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" name="Freeform 489">
                <a:extLst>
                  <a:ext uri="{FF2B5EF4-FFF2-40B4-BE49-F238E27FC236}">
                    <a16:creationId xmlns:a16="http://schemas.microsoft.com/office/drawing/2014/main" id="{358BA895-8AE7-4E34-8286-84BAB376C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9" name="Freeform 490">
                <a:extLst>
                  <a:ext uri="{FF2B5EF4-FFF2-40B4-BE49-F238E27FC236}">
                    <a16:creationId xmlns:a16="http://schemas.microsoft.com/office/drawing/2014/main" id="{11C459C2-F4E0-4E44-85BD-F214540BF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0" name="Freeform 491">
                <a:extLst>
                  <a:ext uri="{FF2B5EF4-FFF2-40B4-BE49-F238E27FC236}">
                    <a16:creationId xmlns:a16="http://schemas.microsoft.com/office/drawing/2014/main" id="{ACB496C2-8B2D-48BA-A5AD-BAF087024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1" name="Freeform 492">
                <a:extLst>
                  <a:ext uri="{FF2B5EF4-FFF2-40B4-BE49-F238E27FC236}">
                    <a16:creationId xmlns:a16="http://schemas.microsoft.com/office/drawing/2014/main" id="{D34A2108-EAAC-402B-B0CF-D55D8E406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2" name="Freeform 493">
                <a:extLst>
                  <a:ext uri="{FF2B5EF4-FFF2-40B4-BE49-F238E27FC236}">
                    <a16:creationId xmlns:a16="http://schemas.microsoft.com/office/drawing/2014/main" id="{5DB7F087-26FB-4D34-993B-537C28207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3" name="Freeform 494">
                <a:extLst>
                  <a:ext uri="{FF2B5EF4-FFF2-40B4-BE49-F238E27FC236}">
                    <a16:creationId xmlns:a16="http://schemas.microsoft.com/office/drawing/2014/main" id="{D35D3073-704F-42E1-8CE2-D77402AED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4" name="Freeform 495">
                <a:extLst>
                  <a:ext uri="{FF2B5EF4-FFF2-40B4-BE49-F238E27FC236}">
                    <a16:creationId xmlns:a16="http://schemas.microsoft.com/office/drawing/2014/main" id="{A578E2A4-DD9B-41A5-9E3C-946965B65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5" name="Freeform 496">
                <a:extLst>
                  <a:ext uri="{FF2B5EF4-FFF2-40B4-BE49-F238E27FC236}">
                    <a16:creationId xmlns:a16="http://schemas.microsoft.com/office/drawing/2014/main" id="{3D85DE22-5C63-495C-92D0-86114E0B1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6" name="Line 497">
                <a:extLst>
                  <a:ext uri="{FF2B5EF4-FFF2-40B4-BE49-F238E27FC236}">
                    <a16:creationId xmlns:a16="http://schemas.microsoft.com/office/drawing/2014/main" id="{69FB081B-6FC4-4615-B7A8-280235B0E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7" name="Freeform 498">
                <a:extLst>
                  <a:ext uri="{FF2B5EF4-FFF2-40B4-BE49-F238E27FC236}">
                    <a16:creationId xmlns:a16="http://schemas.microsoft.com/office/drawing/2014/main" id="{91862470-AC98-4342-9D56-DB46DF18A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8" name="Freeform 499">
                <a:extLst>
                  <a:ext uri="{FF2B5EF4-FFF2-40B4-BE49-F238E27FC236}">
                    <a16:creationId xmlns:a16="http://schemas.microsoft.com/office/drawing/2014/main" id="{F4891331-C420-4E0F-AE77-EE734ABA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9" name="Freeform 500">
                <a:extLst>
                  <a:ext uri="{FF2B5EF4-FFF2-40B4-BE49-F238E27FC236}">
                    <a16:creationId xmlns:a16="http://schemas.microsoft.com/office/drawing/2014/main" id="{E2218F49-B2E3-4603-8BA6-ADA6AACC6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0" name="Freeform 501">
                <a:extLst>
                  <a:ext uri="{FF2B5EF4-FFF2-40B4-BE49-F238E27FC236}">
                    <a16:creationId xmlns:a16="http://schemas.microsoft.com/office/drawing/2014/main" id="{83237A11-AE72-4F7E-A77A-43E580565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1" name="Freeform 502">
                <a:extLst>
                  <a:ext uri="{FF2B5EF4-FFF2-40B4-BE49-F238E27FC236}">
                    <a16:creationId xmlns:a16="http://schemas.microsoft.com/office/drawing/2014/main" id="{AF0B7977-5E1C-48EB-925C-C5C54DBFE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2" name="Freeform 503">
                <a:extLst>
                  <a:ext uri="{FF2B5EF4-FFF2-40B4-BE49-F238E27FC236}">
                    <a16:creationId xmlns:a16="http://schemas.microsoft.com/office/drawing/2014/main" id="{2D43EC05-6223-409D-B693-5225D6CEE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3" name="Freeform 504">
                <a:extLst>
                  <a:ext uri="{FF2B5EF4-FFF2-40B4-BE49-F238E27FC236}">
                    <a16:creationId xmlns:a16="http://schemas.microsoft.com/office/drawing/2014/main" id="{75B78C7F-D4AE-4D2E-AFC0-292A74120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4" name="Freeform 505">
                <a:extLst>
                  <a:ext uri="{FF2B5EF4-FFF2-40B4-BE49-F238E27FC236}">
                    <a16:creationId xmlns:a16="http://schemas.microsoft.com/office/drawing/2014/main" id="{A59E77AC-3778-4C3D-9676-698BCC740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5" name="Freeform 506">
                <a:extLst>
                  <a:ext uri="{FF2B5EF4-FFF2-40B4-BE49-F238E27FC236}">
                    <a16:creationId xmlns:a16="http://schemas.microsoft.com/office/drawing/2014/main" id="{D3910564-BFAD-4A69-8A8E-EE4871A13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6" name="Freeform 507">
                <a:extLst>
                  <a:ext uri="{FF2B5EF4-FFF2-40B4-BE49-F238E27FC236}">
                    <a16:creationId xmlns:a16="http://schemas.microsoft.com/office/drawing/2014/main" id="{B0047A6D-0667-4ED3-BF6F-D5988C3EC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7" name="Freeform 508">
                <a:extLst>
                  <a:ext uri="{FF2B5EF4-FFF2-40B4-BE49-F238E27FC236}">
                    <a16:creationId xmlns:a16="http://schemas.microsoft.com/office/drawing/2014/main" id="{4CE707D6-E1DF-4F1C-8591-19AA1E9AC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8" name="Freeform 509">
                <a:extLst>
                  <a:ext uri="{FF2B5EF4-FFF2-40B4-BE49-F238E27FC236}">
                    <a16:creationId xmlns:a16="http://schemas.microsoft.com/office/drawing/2014/main" id="{75C24713-34FC-462E-8E80-FC74FA530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9" name="Freeform 510">
                <a:extLst>
                  <a:ext uri="{FF2B5EF4-FFF2-40B4-BE49-F238E27FC236}">
                    <a16:creationId xmlns:a16="http://schemas.microsoft.com/office/drawing/2014/main" id="{B73ED62F-0BBB-4508-B753-7F47E282A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0" name="Freeform 511">
                <a:extLst>
                  <a:ext uri="{FF2B5EF4-FFF2-40B4-BE49-F238E27FC236}">
                    <a16:creationId xmlns:a16="http://schemas.microsoft.com/office/drawing/2014/main" id="{FAAD9861-3A37-4C71-A910-42D8F296A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1" name="Freeform 512">
                <a:extLst>
                  <a:ext uri="{FF2B5EF4-FFF2-40B4-BE49-F238E27FC236}">
                    <a16:creationId xmlns:a16="http://schemas.microsoft.com/office/drawing/2014/main" id="{D5D0AFDA-A331-45FE-BDF3-E17CBBEEC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2" name="Freeform 513">
                <a:extLst>
                  <a:ext uri="{FF2B5EF4-FFF2-40B4-BE49-F238E27FC236}">
                    <a16:creationId xmlns:a16="http://schemas.microsoft.com/office/drawing/2014/main" id="{7F24E3E1-3730-48A4-98A7-A67C56883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3" name="Freeform 514">
                <a:extLst>
                  <a:ext uri="{FF2B5EF4-FFF2-40B4-BE49-F238E27FC236}">
                    <a16:creationId xmlns:a16="http://schemas.microsoft.com/office/drawing/2014/main" id="{211F5A37-A7F8-4D3A-9B09-9E0E6E399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4" name="Freeform 515">
                <a:extLst>
                  <a:ext uri="{FF2B5EF4-FFF2-40B4-BE49-F238E27FC236}">
                    <a16:creationId xmlns:a16="http://schemas.microsoft.com/office/drawing/2014/main" id="{1D4D6D19-C713-4CDE-BB34-4D7A47EE5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5" name="Freeform 516">
                <a:extLst>
                  <a:ext uri="{FF2B5EF4-FFF2-40B4-BE49-F238E27FC236}">
                    <a16:creationId xmlns:a16="http://schemas.microsoft.com/office/drawing/2014/main" id="{A3AD0852-F760-4D29-8FC4-99AAA03C4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6" name="Freeform 517">
                <a:extLst>
                  <a:ext uri="{FF2B5EF4-FFF2-40B4-BE49-F238E27FC236}">
                    <a16:creationId xmlns:a16="http://schemas.microsoft.com/office/drawing/2014/main" id="{9F66EB6D-9B65-4F9F-9716-B8E958275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7" name="Freeform 518">
                <a:extLst>
                  <a:ext uri="{FF2B5EF4-FFF2-40B4-BE49-F238E27FC236}">
                    <a16:creationId xmlns:a16="http://schemas.microsoft.com/office/drawing/2014/main" id="{EF06293E-E022-4B38-9484-C2249A82F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8" name="Freeform 519">
                <a:extLst>
                  <a:ext uri="{FF2B5EF4-FFF2-40B4-BE49-F238E27FC236}">
                    <a16:creationId xmlns:a16="http://schemas.microsoft.com/office/drawing/2014/main" id="{995A5ED2-B686-4ECA-871A-7C40366A8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9" name="Freeform 520">
                <a:extLst>
                  <a:ext uri="{FF2B5EF4-FFF2-40B4-BE49-F238E27FC236}">
                    <a16:creationId xmlns:a16="http://schemas.microsoft.com/office/drawing/2014/main" id="{098161F0-9F19-4AF5-9698-1819EAE59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0" name="Freeform 521">
                <a:extLst>
                  <a:ext uri="{FF2B5EF4-FFF2-40B4-BE49-F238E27FC236}">
                    <a16:creationId xmlns:a16="http://schemas.microsoft.com/office/drawing/2014/main" id="{126AB8BA-5232-4332-89FD-A45A851E5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1" name="Freeform 522">
                <a:extLst>
                  <a:ext uri="{FF2B5EF4-FFF2-40B4-BE49-F238E27FC236}">
                    <a16:creationId xmlns:a16="http://schemas.microsoft.com/office/drawing/2014/main" id="{5D7716DD-DC11-48B1-AFD4-A39F0BBCD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2" name="Freeform 523">
                <a:extLst>
                  <a:ext uri="{FF2B5EF4-FFF2-40B4-BE49-F238E27FC236}">
                    <a16:creationId xmlns:a16="http://schemas.microsoft.com/office/drawing/2014/main" id="{DB987059-4F59-48FB-BAB5-C3FF82279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3" name="Freeform 524">
                <a:extLst>
                  <a:ext uri="{FF2B5EF4-FFF2-40B4-BE49-F238E27FC236}">
                    <a16:creationId xmlns:a16="http://schemas.microsoft.com/office/drawing/2014/main" id="{2695EC46-9B87-4B81-971D-E46F76B7C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4" name="Freeform 525">
                <a:extLst>
                  <a:ext uri="{FF2B5EF4-FFF2-40B4-BE49-F238E27FC236}">
                    <a16:creationId xmlns:a16="http://schemas.microsoft.com/office/drawing/2014/main" id="{59988565-8950-439D-B644-DAA64C996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5" name="Freeform 526">
                <a:extLst>
                  <a:ext uri="{FF2B5EF4-FFF2-40B4-BE49-F238E27FC236}">
                    <a16:creationId xmlns:a16="http://schemas.microsoft.com/office/drawing/2014/main" id="{9FA615AB-1FA0-4D30-8B78-6AB7FEB9E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6" name="Freeform 527">
                <a:extLst>
                  <a:ext uri="{FF2B5EF4-FFF2-40B4-BE49-F238E27FC236}">
                    <a16:creationId xmlns:a16="http://schemas.microsoft.com/office/drawing/2014/main" id="{5D8FA51F-D549-43BC-A495-008B9982F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7" name="Freeform 528">
                <a:extLst>
                  <a:ext uri="{FF2B5EF4-FFF2-40B4-BE49-F238E27FC236}">
                    <a16:creationId xmlns:a16="http://schemas.microsoft.com/office/drawing/2014/main" id="{2B0BDAB3-AAE6-4D04-88D3-9F607525C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8" name="Freeform 529">
                <a:extLst>
                  <a:ext uri="{FF2B5EF4-FFF2-40B4-BE49-F238E27FC236}">
                    <a16:creationId xmlns:a16="http://schemas.microsoft.com/office/drawing/2014/main" id="{403E660F-FCF8-47FB-BC23-51E00344D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9" name="Freeform 530">
                <a:extLst>
                  <a:ext uri="{FF2B5EF4-FFF2-40B4-BE49-F238E27FC236}">
                    <a16:creationId xmlns:a16="http://schemas.microsoft.com/office/drawing/2014/main" id="{F4ED0BD6-CEF0-4091-A6D0-7DBD8B05E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0" name="Freeform 531">
                <a:extLst>
                  <a:ext uri="{FF2B5EF4-FFF2-40B4-BE49-F238E27FC236}">
                    <a16:creationId xmlns:a16="http://schemas.microsoft.com/office/drawing/2014/main" id="{408AD408-B26C-44FB-A9EC-E40B7D2AA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1" name="Freeform 532">
                <a:extLst>
                  <a:ext uri="{FF2B5EF4-FFF2-40B4-BE49-F238E27FC236}">
                    <a16:creationId xmlns:a16="http://schemas.microsoft.com/office/drawing/2014/main" id="{9DC3B24C-0D17-4E57-878B-7DBA42D4A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2" name="Freeform 533">
                <a:extLst>
                  <a:ext uri="{FF2B5EF4-FFF2-40B4-BE49-F238E27FC236}">
                    <a16:creationId xmlns:a16="http://schemas.microsoft.com/office/drawing/2014/main" id="{CCD578F5-148B-47C0-92C2-F3703F387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3" name="Freeform 534">
                <a:extLst>
                  <a:ext uri="{FF2B5EF4-FFF2-40B4-BE49-F238E27FC236}">
                    <a16:creationId xmlns:a16="http://schemas.microsoft.com/office/drawing/2014/main" id="{7ABA24BA-48B4-4536-9600-9145912B5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4" name="Freeform 535">
                <a:extLst>
                  <a:ext uri="{FF2B5EF4-FFF2-40B4-BE49-F238E27FC236}">
                    <a16:creationId xmlns:a16="http://schemas.microsoft.com/office/drawing/2014/main" id="{17B668F8-7465-4A96-9B93-F33A1D484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5" name="Freeform 536">
                <a:extLst>
                  <a:ext uri="{FF2B5EF4-FFF2-40B4-BE49-F238E27FC236}">
                    <a16:creationId xmlns:a16="http://schemas.microsoft.com/office/drawing/2014/main" id="{56066358-6C5B-4A46-B7F2-3FB32CD40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6" name="Freeform 537">
                <a:extLst>
                  <a:ext uri="{FF2B5EF4-FFF2-40B4-BE49-F238E27FC236}">
                    <a16:creationId xmlns:a16="http://schemas.microsoft.com/office/drawing/2014/main" id="{FDAA0F0F-1210-4C70-9B6E-021F45565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7" name="Freeform 538">
                <a:extLst>
                  <a:ext uri="{FF2B5EF4-FFF2-40B4-BE49-F238E27FC236}">
                    <a16:creationId xmlns:a16="http://schemas.microsoft.com/office/drawing/2014/main" id="{BDB69461-96A0-4B9F-B1B9-F9F5C22F4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8" name="Freeform 539">
                <a:extLst>
                  <a:ext uri="{FF2B5EF4-FFF2-40B4-BE49-F238E27FC236}">
                    <a16:creationId xmlns:a16="http://schemas.microsoft.com/office/drawing/2014/main" id="{1C45DC12-350D-4E80-9015-5054A4CF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9" name="Freeform 540">
                <a:extLst>
                  <a:ext uri="{FF2B5EF4-FFF2-40B4-BE49-F238E27FC236}">
                    <a16:creationId xmlns:a16="http://schemas.microsoft.com/office/drawing/2014/main" id="{92367FC3-9F55-43A9-97CE-8F977F2F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31" name="Freeform 541">
              <a:extLst>
                <a:ext uri="{FF2B5EF4-FFF2-40B4-BE49-F238E27FC236}">
                  <a16:creationId xmlns:a16="http://schemas.microsoft.com/office/drawing/2014/main" id="{2ED03E4F-D0D4-42C7-8FA2-DD6A05F0E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2" name="Freeform 542">
              <a:extLst>
                <a:ext uri="{FF2B5EF4-FFF2-40B4-BE49-F238E27FC236}">
                  <a16:creationId xmlns:a16="http://schemas.microsoft.com/office/drawing/2014/main" id="{3119B172-3CEC-42E3-AD31-29AA58A6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3" name="Freeform 543">
              <a:extLst>
                <a:ext uri="{FF2B5EF4-FFF2-40B4-BE49-F238E27FC236}">
                  <a16:creationId xmlns:a16="http://schemas.microsoft.com/office/drawing/2014/main" id="{90FAC3D5-13DD-4EB7-B411-6315AD929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4" name="Freeform 544">
              <a:extLst>
                <a:ext uri="{FF2B5EF4-FFF2-40B4-BE49-F238E27FC236}">
                  <a16:creationId xmlns:a16="http://schemas.microsoft.com/office/drawing/2014/main" id="{E64C1948-352E-4A42-86AD-54504E43B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5" name="Freeform 545">
              <a:extLst>
                <a:ext uri="{FF2B5EF4-FFF2-40B4-BE49-F238E27FC236}">
                  <a16:creationId xmlns:a16="http://schemas.microsoft.com/office/drawing/2014/main" id="{9A13CE73-1A6B-49E4-9DF1-6BF47AF5D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6" name="Freeform 546">
              <a:extLst>
                <a:ext uri="{FF2B5EF4-FFF2-40B4-BE49-F238E27FC236}">
                  <a16:creationId xmlns:a16="http://schemas.microsoft.com/office/drawing/2014/main" id="{D0F308D1-A119-49D7-A7CA-085DFC4C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7" name="Freeform 547">
              <a:extLst>
                <a:ext uri="{FF2B5EF4-FFF2-40B4-BE49-F238E27FC236}">
                  <a16:creationId xmlns:a16="http://schemas.microsoft.com/office/drawing/2014/main" id="{D7040509-0856-4231-A517-73A9AD295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8" name="Freeform 548">
              <a:extLst>
                <a:ext uri="{FF2B5EF4-FFF2-40B4-BE49-F238E27FC236}">
                  <a16:creationId xmlns:a16="http://schemas.microsoft.com/office/drawing/2014/main" id="{856A2B9C-501A-4C5C-AED5-DAD50A159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9" name="Freeform 549">
              <a:extLst>
                <a:ext uri="{FF2B5EF4-FFF2-40B4-BE49-F238E27FC236}">
                  <a16:creationId xmlns:a16="http://schemas.microsoft.com/office/drawing/2014/main" id="{33B080A8-5968-4B79-A770-76808ED7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0" name="Freeform 550">
              <a:extLst>
                <a:ext uri="{FF2B5EF4-FFF2-40B4-BE49-F238E27FC236}">
                  <a16:creationId xmlns:a16="http://schemas.microsoft.com/office/drawing/2014/main" id="{51E880BB-E629-46EA-AAF0-C3F3E151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1" name="Freeform 551">
              <a:extLst>
                <a:ext uri="{FF2B5EF4-FFF2-40B4-BE49-F238E27FC236}">
                  <a16:creationId xmlns:a16="http://schemas.microsoft.com/office/drawing/2014/main" id="{1D6ECD8B-D3BB-4B87-AFD9-2B519E41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2" name="Freeform 552">
              <a:extLst>
                <a:ext uri="{FF2B5EF4-FFF2-40B4-BE49-F238E27FC236}">
                  <a16:creationId xmlns:a16="http://schemas.microsoft.com/office/drawing/2014/main" id="{B0D2CE59-8632-40C1-B4C9-412E9CB2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3" name="Freeform 553">
              <a:extLst>
                <a:ext uri="{FF2B5EF4-FFF2-40B4-BE49-F238E27FC236}">
                  <a16:creationId xmlns:a16="http://schemas.microsoft.com/office/drawing/2014/main" id="{8BB70B81-6DA3-4E17-B318-C565A49DE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4" name="Freeform 554">
              <a:extLst>
                <a:ext uri="{FF2B5EF4-FFF2-40B4-BE49-F238E27FC236}">
                  <a16:creationId xmlns:a16="http://schemas.microsoft.com/office/drawing/2014/main" id="{2A45EC5C-C09C-410F-8936-DC7FAC42A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5" name="Freeform 555">
              <a:extLst>
                <a:ext uri="{FF2B5EF4-FFF2-40B4-BE49-F238E27FC236}">
                  <a16:creationId xmlns:a16="http://schemas.microsoft.com/office/drawing/2014/main" id="{B61EB0E8-444D-4367-840E-56E233366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6" name="Freeform 556">
              <a:extLst>
                <a:ext uri="{FF2B5EF4-FFF2-40B4-BE49-F238E27FC236}">
                  <a16:creationId xmlns:a16="http://schemas.microsoft.com/office/drawing/2014/main" id="{DFBD9B22-F7FC-44D6-8841-543CDEF91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7" name="Freeform 557">
              <a:extLst>
                <a:ext uri="{FF2B5EF4-FFF2-40B4-BE49-F238E27FC236}">
                  <a16:creationId xmlns:a16="http://schemas.microsoft.com/office/drawing/2014/main" id="{D17D195F-59E5-4B3C-B088-F4AFF123B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8" name="Freeform 558">
              <a:extLst>
                <a:ext uri="{FF2B5EF4-FFF2-40B4-BE49-F238E27FC236}">
                  <a16:creationId xmlns:a16="http://schemas.microsoft.com/office/drawing/2014/main" id="{E961BE1D-1790-4AE0-9F71-96A101BFA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9" name="Freeform 559">
              <a:extLst>
                <a:ext uri="{FF2B5EF4-FFF2-40B4-BE49-F238E27FC236}">
                  <a16:creationId xmlns:a16="http://schemas.microsoft.com/office/drawing/2014/main" id="{67EBC4E9-99A2-4CF5-A7B3-8B157C60C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0" name="Freeform 560">
              <a:extLst>
                <a:ext uri="{FF2B5EF4-FFF2-40B4-BE49-F238E27FC236}">
                  <a16:creationId xmlns:a16="http://schemas.microsoft.com/office/drawing/2014/main" id="{D202F568-F76B-4CA0-9788-70225D624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1" name="Freeform 561">
              <a:extLst>
                <a:ext uri="{FF2B5EF4-FFF2-40B4-BE49-F238E27FC236}">
                  <a16:creationId xmlns:a16="http://schemas.microsoft.com/office/drawing/2014/main" id="{5D1908DB-64AF-4739-AA00-85B9B2C2A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2" name="Freeform 562">
              <a:extLst>
                <a:ext uri="{FF2B5EF4-FFF2-40B4-BE49-F238E27FC236}">
                  <a16:creationId xmlns:a16="http://schemas.microsoft.com/office/drawing/2014/main" id="{435450BB-DEE7-4585-A2BE-C15C61DB5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3" name="Freeform 563">
              <a:extLst>
                <a:ext uri="{FF2B5EF4-FFF2-40B4-BE49-F238E27FC236}">
                  <a16:creationId xmlns:a16="http://schemas.microsoft.com/office/drawing/2014/main" id="{E07AC799-6EDB-4C93-87EC-DE3D32E55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4" name="Freeform 564">
              <a:extLst>
                <a:ext uri="{FF2B5EF4-FFF2-40B4-BE49-F238E27FC236}">
                  <a16:creationId xmlns:a16="http://schemas.microsoft.com/office/drawing/2014/main" id="{105ED8E7-8CB9-47E6-8CD5-1E1F7228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5" name="Freeform 565">
              <a:extLst>
                <a:ext uri="{FF2B5EF4-FFF2-40B4-BE49-F238E27FC236}">
                  <a16:creationId xmlns:a16="http://schemas.microsoft.com/office/drawing/2014/main" id="{B3E5A850-1825-47CF-8F0D-8A3CF1F8D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6" name="Freeform 566">
              <a:extLst>
                <a:ext uri="{FF2B5EF4-FFF2-40B4-BE49-F238E27FC236}">
                  <a16:creationId xmlns:a16="http://schemas.microsoft.com/office/drawing/2014/main" id="{03FAF2DB-5B60-43DD-9788-B071A654C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7" name="Freeform 567">
              <a:extLst>
                <a:ext uri="{FF2B5EF4-FFF2-40B4-BE49-F238E27FC236}">
                  <a16:creationId xmlns:a16="http://schemas.microsoft.com/office/drawing/2014/main" id="{E8A15D76-F0C1-4ADA-86F0-C8873F687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8" name="Freeform 568">
              <a:extLst>
                <a:ext uri="{FF2B5EF4-FFF2-40B4-BE49-F238E27FC236}">
                  <a16:creationId xmlns:a16="http://schemas.microsoft.com/office/drawing/2014/main" id="{DAC8B953-0922-499F-A319-8E7160C6F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9" name="Freeform 569">
              <a:extLst>
                <a:ext uri="{FF2B5EF4-FFF2-40B4-BE49-F238E27FC236}">
                  <a16:creationId xmlns:a16="http://schemas.microsoft.com/office/drawing/2014/main" id="{88D22211-44AA-4ABC-ABBA-7F57FADD7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0" name="Freeform 570">
              <a:extLst>
                <a:ext uri="{FF2B5EF4-FFF2-40B4-BE49-F238E27FC236}">
                  <a16:creationId xmlns:a16="http://schemas.microsoft.com/office/drawing/2014/main" id="{7A5EF994-BBE5-4293-8D18-1A32333EC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1" name="Freeform 571">
              <a:extLst>
                <a:ext uri="{FF2B5EF4-FFF2-40B4-BE49-F238E27FC236}">
                  <a16:creationId xmlns:a16="http://schemas.microsoft.com/office/drawing/2014/main" id="{F71B80E8-9E1C-455E-A324-7593DB590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2" name="Freeform 572">
              <a:extLst>
                <a:ext uri="{FF2B5EF4-FFF2-40B4-BE49-F238E27FC236}">
                  <a16:creationId xmlns:a16="http://schemas.microsoft.com/office/drawing/2014/main" id="{9CA80E0E-95E4-48CD-8A6E-774CDC549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3" name="Freeform 573">
              <a:extLst>
                <a:ext uri="{FF2B5EF4-FFF2-40B4-BE49-F238E27FC236}">
                  <a16:creationId xmlns:a16="http://schemas.microsoft.com/office/drawing/2014/main" id="{5F1E2D3A-5F83-45CC-84F0-681EE9720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4" name="Freeform 574">
              <a:extLst>
                <a:ext uri="{FF2B5EF4-FFF2-40B4-BE49-F238E27FC236}">
                  <a16:creationId xmlns:a16="http://schemas.microsoft.com/office/drawing/2014/main" id="{F7F73A6B-51F0-4BB4-BA47-24E08E43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5" name="Freeform 575">
              <a:extLst>
                <a:ext uri="{FF2B5EF4-FFF2-40B4-BE49-F238E27FC236}">
                  <a16:creationId xmlns:a16="http://schemas.microsoft.com/office/drawing/2014/main" id="{D1261CC7-9902-4158-9444-E70744E11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6" name="Freeform 576">
              <a:extLst>
                <a:ext uri="{FF2B5EF4-FFF2-40B4-BE49-F238E27FC236}">
                  <a16:creationId xmlns:a16="http://schemas.microsoft.com/office/drawing/2014/main" id="{1677FD92-C7E1-4186-8928-EB2ABE7F3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7" name="Freeform 577">
              <a:extLst>
                <a:ext uri="{FF2B5EF4-FFF2-40B4-BE49-F238E27FC236}">
                  <a16:creationId xmlns:a16="http://schemas.microsoft.com/office/drawing/2014/main" id="{F6889D1D-6EA6-42A9-8A3C-D8E78DCF6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8" name="Freeform 578">
              <a:extLst>
                <a:ext uri="{FF2B5EF4-FFF2-40B4-BE49-F238E27FC236}">
                  <a16:creationId xmlns:a16="http://schemas.microsoft.com/office/drawing/2014/main" id="{9A03D6B6-A524-467D-9A9C-4EB6D86B2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9" name="Freeform 579">
              <a:extLst>
                <a:ext uri="{FF2B5EF4-FFF2-40B4-BE49-F238E27FC236}">
                  <a16:creationId xmlns:a16="http://schemas.microsoft.com/office/drawing/2014/main" id="{FF6B3C6A-5A0F-4EB4-8C55-45098092C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0" name="Freeform 580">
              <a:extLst>
                <a:ext uri="{FF2B5EF4-FFF2-40B4-BE49-F238E27FC236}">
                  <a16:creationId xmlns:a16="http://schemas.microsoft.com/office/drawing/2014/main" id="{972BC302-0B94-4C93-8A56-B521A1CC2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1" name="Freeform 581">
              <a:extLst>
                <a:ext uri="{FF2B5EF4-FFF2-40B4-BE49-F238E27FC236}">
                  <a16:creationId xmlns:a16="http://schemas.microsoft.com/office/drawing/2014/main" id="{6FEF95C4-1F60-4210-9638-D7B80337C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2" name="Freeform 582">
              <a:extLst>
                <a:ext uri="{FF2B5EF4-FFF2-40B4-BE49-F238E27FC236}">
                  <a16:creationId xmlns:a16="http://schemas.microsoft.com/office/drawing/2014/main" id="{BBD09490-E4F9-4BDF-9AA7-862FEE2BA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3" name="Freeform 583">
              <a:extLst>
                <a:ext uri="{FF2B5EF4-FFF2-40B4-BE49-F238E27FC236}">
                  <a16:creationId xmlns:a16="http://schemas.microsoft.com/office/drawing/2014/main" id="{02A21262-8890-4BEA-A46F-257253987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4" name="Freeform 584">
              <a:extLst>
                <a:ext uri="{FF2B5EF4-FFF2-40B4-BE49-F238E27FC236}">
                  <a16:creationId xmlns:a16="http://schemas.microsoft.com/office/drawing/2014/main" id="{9DE0B559-5E37-4AE9-9BC1-AAC1B9F78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5" name="Freeform 585">
              <a:extLst>
                <a:ext uri="{FF2B5EF4-FFF2-40B4-BE49-F238E27FC236}">
                  <a16:creationId xmlns:a16="http://schemas.microsoft.com/office/drawing/2014/main" id="{7D068E1B-CCCA-4798-A97D-8564C0562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6" name="Freeform 586">
              <a:extLst>
                <a:ext uri="{FF2B5EF4-FFF2-40B4-BE49-F238E27FC236}">
                  <a16:creationId xmlns:a16="http://schemas.microsoft.com/office/drawing/2014/main" id="{9273086C-4831-48C0-AC15-D523759E1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7" name="Freeform 587">
              <a:extLst>
                <a:ext uri="{FF2B5EF4-FFF2-40B4-BE49-F238E27FC236}">
                  <a16:creationId xmlns:a16="http://schemas.microsoft.com/office/drawing/2014/main" id="{1F4A7C7A-0423-4AC8-B92E-DD4325421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8" name="Freeform 588">
              <a:extLst>
                <a:ext uri="{FF2B5EF4-FFF2-40B4-BE49-F238E27FC236}">
                  <a16:creationId xmlns:a16="http://schemas.microsoft.com/office/drawing/2014/main" id="{62829E45-F3DD-49C4-A579-39B863061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9" name="Freeform 589">
              <a:extLst>
                <a:ext uri="{FF2B5EF4-FFF2-40B4-BE49-F238E27FC236}">
                  <a16:creationId xmlns:a16="http://schemas.microsoft.com/office/drawing/2014/main" id="{01149F53-CF26-4459-B421-1EE975AF7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0" name="Freeform 590">
              <a:extLst>
                <a:ext uri="{FF2B5EF4-FFF2-40B4-BE49-F238E27FC236}">
                  <a16:creationId xmlns:a16="http://schemas.microsoft.com/office/drawing/2014/main" id="{A6C4763C-77E4-412F-A431-37CD992B3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1" name="Freeform 591">
              <a:extLst>
                <a:ext uri="{FF2B5EF4-FFF2-40B4-BE49-F238E27FC236}">
                  <a16:creationId xmlns:a16="http://schemas.microsoft.com/office/drawing/2014/main" id="{24514C96-E573-4781-9162-9F8352161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2" name="Freeform 592">
              <a:extLst>
                <a:ext uri="{FF2B5EF4-FFF2-40B4-BE49-F238E27FC236}">
                  <a16:creationId xmlns:a16="http://schemas.microsoft.com/office/drawing/2014/main" id="{3FD7B279-F64D-4F91-B0CC-587459A16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3" name="Freeform 593">
              <a:extLst>
                <a:ext uri="{FF2B5EF4-FFF2-40B4-BE49-F238E27FC236}">
                  <a16:creationId xmlns:a16="http://schemas.microsoft.com/office/drawing/2014/main" id="{21E9B5D4-F91B-46B4-A466-8D05E5285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4" name="Freeform 594">
              <a:extLst>
                <a:ext uri="{FF2B5EF4-FFF2-40B4-BE49-F238E27FC236}">
                  <a16:creationId xmlns:a16="http://schemas.microsoft.com/office/drawing/2014/main" id="{51022DFC-FC4B-413C-A64E-2551D6E6B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5" name="Freeform 595">
              <a:extLst>
                <a:ext uri="{FF2B5EF4-FFF2-40B4-BE49-F238E27FC236}">
                  <a16:creationId xmlns:a16="http://schemas.microsoft.com/office/drawing/2014/main" id="{90B576F4-EC8D-4176-91F7-4EE4FC3AD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6" name="Freeform 596">
              <a:extLst>
                <a:ext uri="{FF2B5EF4-FFF2-40B4-BE49-F238E27FC236}">
                  <a16:creationId xmlns:a16="http://schemas.microsoft.com/office/drawing/2014/main" id="{7068A22D-BDD7-49FF-948D-196DE7022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7" name="Freeform 597">
              <a:extLst>
                <a:ext uri="{FF2B5EF4-FFF2-40B4-BE49-F238E27FC236}">
                  <a16:creationId xmlns:a16="http://schemas.microsoft.com/office/drawing/2014/main" id="{EB7D6D2A-9391-443F-8C18-2BCC74B7E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8" name="Freeform 598">
              <a:extLst>
                <a:ext uri="{FF2B5EF4-FFF2-40B4-BE49-F238E27FC236}">
                  <a16:creationId xmlns:a16="http://schemas.microsoft.com/office/drawing/2014/main" id="{84FAC317-A30B-44C5-B2B1-E30F618AB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9" name="Freeform 599">
              <a:extLst>
                <a:ext uri="{FF2B5EF4-FFF2-40B4-BE49-F238E27FC236}">
                  <a16:creationId xmlns:a16="http://schemas.microsoft.com/office/drawing/2014/main" id="{D83843C3-3742-45B0-B70B-170E6ED79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0" name="Freeform 600">
              <a:extLst>
                <a:ext uri="{FF2B5EF4-FFF2-40B4-BE49-F238E27FC236}">
                  <a16:creationId xmlns:a16="http://schemas.microsoft.com/office/drawing/2014/main" id="{38AF9207-B685-4EA7-AB8C-40501A19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1" name="Freeform 601">
              <a:extLst>
                <a:ext uri="{FF2B5EF4-FFF2-40B4-BE49-F238E27FC236}">
                  <a16:creationId xmlns:a16="http://schemas.microsoft.com/office/drawing/2014/main" id="{4970DD0A-E521-4F62-A7BC-0E4389C0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2" name="Freeform 602">
              <a:extLst>
                <a:ext uri="{FF2B5EF4-FFF2-40B4-BE49-F238E27FC236}">
                  <a16:creationId xmlns:a16="http://schemas.microsoft.com/office/drawing/2014/main" id="{A1D1CD77-088C-431B-A77D-517A216B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3" name="Freeform 603">
              <a:extLst>
                <a:ext uri="{FF2B5EF4-FFF2-40B4-BE49-F238E27FC236}">
                  <a16:creationId xmlns:a16="http://schemas.microsoft.com/office/drawing/2014/main" id="{0AC7AE16-87D8-42C2-B42D-942BE5CDA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4" name="Freeform 604">
              <a:extLst>
                <a:ext uri="{FF2B5EF4-FFF2-40B4-BE49-F238E27FC236}">
                  <a16:creationId xmlns:a16="http://schemas.microsoft.com/office/drawing/2014/main" id="{B89D37E4-087D-4E89-8575-73F5E14FD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5" name="Freeform 605">
              <a:extLst>
                <a:ext uri="{FF2B5EF4-FFF2-40B4-BE49-F238E27FC236}">
                  <a16:creationId xmlns:a16="http://schemas.microsoft.com/office/drawing/2014/main" id="{08FD77FC-9B1D-4AF5-B66D-B6C97137A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6" name="Freeform 606">
              <a:extLst>
                <a:ext uri="{FF2B5EF4-FFF2-40B4-BE49-F238E27FC236}">
                  <a16:creationId xmlns:a16="http://schemas.microsoft.com/office/drawing/2014/main" id="{7FDC48E7-67D6-4105-9E84-6D6D1D8D8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7" name="Freeform 607">
              <a:extLst>
                <a:ext uri="{FF2B5EF4-FFF2-40B4-BE49-F238E27FC236}">
                  <a16:creationId xmlns:a16="http://schemas.microsoft.com/office/drawing/2014/main" id="{AB97380D-467A-4434-8418-50C76101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8" name="Freeform 608">
              <a:extLst>
                <a:ext uri="{FF2B5EF4-FFF2-40B4-BE49-F238E27FC236}">
                  <a16:creationId xmlns:a16="http://schemas.microsoft.com/office/drawing/2014/main" id="{AEDC269E-BE88-442C-B210-7194E2DD6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9" name="Freeform 609">
              <a:extLst>
                <a:ext uri="{FF2B5EF4-FFF2-40B4-BE49-F238E27FC236}">
                  <a16:creationId xmlns:a16="http://schemas.microsoft.com/office/drawing/2014/main" id="{E7926627-DF6C-43A2-AB5A-E3E7FAA33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0" name="Freeform 610">
              <a:extLst>
                <a:ext uri="{FF2B5EF4-FFF2-40B4-BE49-F238E27FC236}">
                  <a16:creationId xmlns:a16="http://schemas.microsoft.com/office/drawing/2014/main" id="{D845AEEB-FA90-467C-A10B-420EBC8D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1" name="Freeform 611">
              <a:extLst>
                <a:ext uri="{FF2B5EF4-FFF2-40B4-BE49-F238E27FC236}">
                  <a16:creationId xmlns:a16="http://schemas.microsoft.com/office/drawing/2014/main" id="{C1A09A50-F38F-49D1-A5F5-56579FC4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2" name="Freeform 612">
              <a:extLst>
                <a:ext uri="{FF2B5EF4-FFF2-40B4-BE49-F238E27FC236}">
                  <a16:creationId xmlns:a16="http://schemas.microsoft.com/office/drawing/2014/main" id="{6A45948A-5E7C-4D26-83EC-B90041659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3" name="Freeform 613">
              <a:extLst>
                <a:ext uri="{FF2B5EF4-FFF2-40B4-BE49-F238E27FC236}">
                  <a16:creationId xmlns:a16="http://schemas.microsoft.com/office/drawing/2014/main" id="{725EE0C7-E5DD-4FDC-8F79-ECE0DE124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4" name="Freeform 614">
              <a:extLst>
                <a:ext uri="{FF2B5EF4-FFF2-40B4-BE49-F238E27FC236}">
                  <a16:creationId xmlns:a16="http://schemas.microsoft.com/office/drawing/2014/main" id="{851E8020-8898-4F77-AC97-C7C712320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5" name="Freeform 615">
              <a:extLst>
                <a:ext uri="{FF2B5EF4-FFF2-40B4-BE49-F238E27FC236}">
                  <a16:creationId xmlns:a16="http://schemas.microsoft.com/office/drawing/2014/main" id="{9DFF42F8-AB53-496D-848E-B897E56BE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6" name="Freeform 616">
              <a:extLst>
                <a:ext uri="{FF2B5EF4-FFF2-40B4-BE49-F238E27FC236}">
                  <a16:creationId xmlns:a16="http://schemas.microsoft.com/office/drawing/2014/main" id="{7423D11D-81B3-43DF-ACFF-F1D693FF5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7" name="Freeform 617">
              <a:extLst>
                <a:ext uri="{FF2B5EF4-FFF2-40B4-BE49-F238E27FC236}">
                  <a16:creationId xmlns:a16="http://schemas.microsoft.com/office/drawing/2014/main" id="{4D3E0476-169C-449B-8C36-2EDB88B65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8" name="Freeform 618">
              <a:extLst>
                <a:ext uri="{FF2B5EF4-FFF2-40B4-BE49-F238E27FC236}">
                  <a16:creationId xmlns:a16="http://schemas.microsoft.com/office/drawing/2014/main" id="{73577676-DA8C-443D-95E9-B0768DC2F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9" name="Freeform 619">
              <a:extLst>
                <a:ext uri="{FF2B5EF4-FFF2-40B4-BE49-F238E27FC236}">
                  <a16:creationId xmlns:a16="http://schemas.microsoft.com/office/drawing/2014/main" id="{A5C0810B-CBFA-4C54-8A52-047E6E377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0" name="Freeform 620">
              <a:extLst>
                <a:ext uri="{FF2B5EF4-FFF2-40B4-BE49-F238E27FC236}">
                  <a16:creationId xmlns:a16="http://schemas.microsoft.com/office/drawing/2014/main" id="{6F3A648B-996B-4792-9BD5-419D193EE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1" name="Freeform 621">
              <a:extLst>
                <a:ext uri="{FF2B5EF4-FFF2-40B4-BE49-F238E27FC236}">
                  <a16:creationId xmlns:a16="http://schemas.microsoft.com/office/drawing/2014/main" id="{D9BF5084-CE2B-476E-B858-3D76C44D8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2" name="Freeform 622">
              <a:extLst>
                <a:ext uri="{FF2B5EF4-FFF2-40B4-BE49-F238E27FC236}">
                  <a16:creationId xmlns:a16="http://schemas.microsoft.com/office/drawing/2014/main" id="{F2995AF7-68D2-46BA-8737-96DCCAE89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3" name="Freeform 623">
              <a:extLst>
                <a:ext uri="{FF2B5EF4-FFF2-40B4-BE49-F238E27FC236}">
                  <a16:creationId xmlns:a16="http://schemas.microsoft.com/office/drawing/2014/main" id="{87E039CD-6F5E-491B-8D96-77A1D37D5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4" name="Freeform 624">
              <a:extLst>
                <a:ext uri="{FF2B5EF4-FFF2-40B4-BE49-F238E27FC236}">
                  <a16:creationId xmlns:a16="http://schemas.microsoft.com/office/drawing/2014/main" id="{25121C33-E5EA-4520-B3F3-3351EE7D9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5" name="Freeform 625">
              <a:extLst>
                <a:ext uri="{FF2B5EF4-FFF2-40B4-BE49-F238E27FC236}">
                  <a16:creationId xmlns:a16="http://schemas.microsoft.com/office/drawing/2014/main" id="{E15057B3-9946-4C61-AFF3-DA2484226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6" name="Freeform 626">
              <a:extLst>
                <a:ext uri="{FF2B5EF4-FFF2-40B4-BE49-F238E27FC236}">
                  <a16:creationId xmlns:a16="http://schemas.microsoft.com/office/drawing/2014/main" id="{294AA1ED-9B7A-4079-9203-B23A9CEF4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7" name="Freeform 627">
              <a:extLst>
                <a:ext uri="{FF2B5EF4-FFF2-40B4-BE49-F238E27FC236}">
                  <a16:creationId xmlns:a16="http://schemas.microsoft.com/office/drawing/2014/main" id="{619009F2-3D05-4373-AC04-82E4D76BC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8" name="Freeform 628">
              <a:extLst>
                <a:ext uri="{FF2B5EF4-FFF2-40B4-BE49-F238E27FC236}">
                  <a16:creationId xmlns:a16="http://schemas.microsoft.com/office/drawing/2014/main" id="{ED6E2263-7D19-4139-A437-DBC5B00E5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9" name="Freeform 629">
              <a:extLst>
                <a:ext uri="{FF2B5EF4-FFF2-40B4-BE49-F238E27FC236}">
                  <a16:creationId xmlns:a16="http://schemas.microsoft.com/office/drawing/2014/main" id="{A05B73B6-BEA2-4DE1-B225-5ED98C4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0" name="Freeform 630">
              <a:extLst>
                <a:ext uri="{FF2B5EF4-FFF2-40B4-BE49-F238E27FC236}">
                  <a16:creationId xmlns:a16="http://schemas.microsoft.com/office/drawing/2014/main" id="{FF704F93-5671-4F25-AE01-7994A747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1" name="Freeform 631">
              <a:extLst>
                <a:ext uri="{FF2B5EF4-FFF2-40B4-BE49-F238E27FC236}">
                  <a16:creationId xmlns:a16="http://schemas.microsoft.com/office/drawing/2014/main" id="{9A65A1EB-EE74-415B-A8DE-270E18F73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2" name="Freeform 632">
              <a:extLst>
                <a:ext uri="{FF2B5EF4-FFF2-40B4-BE49-F238E27FC236}">
                  <a16:creationId xmlns:a16="http://schemas.microsoft.com/office/drawing/2014/main" id="{F8E1A798-37C8-4FC2-B93E-7F335B1FA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" name="Freeform 633">
              <a:extLst>
                <a:ext uri="{FF2B5EF4-FFF2-40B4-BE49-F238E27FC236}">
                  <a16:creationId xmlns:a16="http://schemas.microsoft.com/office/drawing/2014/main" id="{51E152C8-27C3-4A2D-AC69-90977323A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" name="Freeform 634">
              <a:extLst>
                <a:ext uri="{FF2B5EF4-FFF2-40B4-BE49-F238E27FC236}">
                  <a16:creationId xmlns:a16="http://schemas.microsoft.com/office/drawing/2014/main" id="{7A843C5C-A1E1-45F2-B127-F5C53AF93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" name="Freeform 635">
              <a:extLst>
                <a:ext uri="{FF2B5EF4-FFF2-40B4-BE49-F238E27FC236}">
                  <a16:creationId xmlns:a16="http://schemas.microsoft.com/office/drawing/2014/main" id="{986D8841-5EF5-4C93-8A7D-397A3291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" name="Freeform 636">
              <a:extLst>
                <a:ext uri="{FF2B5EF4-FFF2-40B4-BE49-F238E27FC236}">
                  <a16:creationId xmlns:a16="http://schemas.microsoft.com/office/drawing/2014/main" id="{43ED2462-0985-4964-8749-6202A4B29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" name="Freeform 637">
              <a:extLst>
                <a:ext uri="{FF2B5EF4-FFF2-40B4-BE49-F238E27FC236}">
                  <a16:creationId xmlns:a16="http://schemas.microsoft.com/office/drawing/2014/main" id="{F39781F9-A1A4-4802-9487-6F1ABE7F7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" name="Freeform 638">
              <a:extLst>
                <a:ext uri="{FF2B5EF4-FFF2-40B4-BE49-F238E27FC236}">
                  <a16:creationId xmlns:a16="http://schemas.microsoft.com/office/drawing/2014/main" id="{257CC43D-9936-4E18-AAD7-B840F0E45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" name="Freeform 639">
              <a:extLst>
                <a:ext uri="{FF2B5EF4-FFF2-40B4-BE49-F238E27FC236}">
                  <a16:creationId xmlns:a16="http://schemas.microsoft.com/office/drawing/2014/main" id="{1335AFDD-BD74-4D58-A568-7B552BD4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" name="Freeform 640">
              <a:extLst>
                <a:ext uri="{FF2B5EF4-FFF2-40B4-BE49-F238E27FC236}">
                  <a16:creationId xmlns:a16="http://schemas.microsoft.com/office/drawing/2014/main" id="{195E4CB3-013A-4BBB-8DF5-7B0B47D27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" name="Freeform 641">
              <a:extLst>
                <a:ext uri="{FF2B5EF4-FFF2-40B4-BE49-F238E27FC236}">
                  <a16:creationId xmlns:a16="http://schemas.microsoft.com/office/drawing/2014/main" id="{C8536123-2DE8-4981-BF7C-5D6B1C09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" name="Freeform 642">
              <a:extLst>
                <a:ext uri="{FF2B5EF4-FFF2-40B4-BE49-F238E27FC236}">
                  <a16:creationId xmlns:a16="http://schemas.microsoft.com/office/drawing/2014/main" id="{F5E5BE79-2C68-45D1-AC88-80EFB94A9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" name="Freeform 643">
              <a:extLst>
                <a:ext uri="{FF2B5EF4-FFF2-40B4-BE49-F238E27FC236}">
                  <a16:creationId xmlns:a16="http://schemas.microsoft.com/office/drawing/2014/main" id="{08C323C5-9ED8-4827-A68B-EE6FC50F6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" name="Freeform 644">
              <a:extLst>
                <a:ext uri="{FF2B5EF4-FFF2-40B4-BE49-F238E27FC236}">
                  <a16:creationId xmlns:a16="http://schemas.microsoft.com/office/drawing/2014/main" id="{EE4F6430-088F-4285-BD98-86E87CA9B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" name="Freeform 645">
              <a:extLst>
                <a:ext uri="{FF2B5EF4-FFF2-40B4-BE49-F238E27FC236}">
                  <a16:creationId xmlns:a16="http://schemas.microsoft.com/office/drawing/2014/main" id="{F434DD15-01A3-4F45-AED5-F7A1549D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" name="Freeform 646">
              <a:extLst>
                <a:ext uri="{FF2B5EF4-FFF2-40B4-BE49-F238E27FC236}">
                  <a16:creationId xmlns:a16="http://schemas.microsoft.com/office/drawing/2014/main" id="{2052CC3B-C68B-4BAC-A032-D8F5A6D70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" name="Freeform 647">
              <a:extLst>
                <a:ext uri="{FF2B5EF4-FFF2-40B4-BE49-F238E27FC236}">
                  <a16:creationId xmlns:a16="http://schemas.microsoft.com/office/drawing/2014/main" id="{21F49C0B-D2E0-4E10-8E0E-E06198C87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" name="Freeform 648">
              <a:extLst>
                <a:ext uri="{FF2B5EF4-FFF2-40B4-BE49-F238E27FC236}">
                  <a16:creationId xmlns:a16="http://schemas.microsoft.com/office/drawing/2014/main" id="{CD887C2E-6180-45D5-9A29-44F63D34D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" name="Freeform 649">
              <a:extLst>
                <a:ext uri="{FF2B5EF4-FFF2-40B4-BE49-F238E27FC236}">
                  <a16:creationId xmlns:a16="http://schemas.microsoft.com/office/drawing/2014/main" id="{1DCD0858-4645-43F2-B29A-0E33060DB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" name="Freeform 650">
              <a:extLst>
                <a:ext uri="{FF2B5EF4-FFF2-40B4-BE49-F238E27FC236}">
                  <a16:creationId xmlns:a16="http://schemas.microsoft.com/office/drawing/2014/main" id="{1E5AD73B-3B75-4CD2-B29A-2B382C5F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" name="Freeform 651">
              <a:extLst>
                <a:ext uri="{FF2B5EF4-FFF2-40B4-BE49-F238E27FC236}">
                  <a16:creationId xmlns:a16="http://schemas.microsoft.com/office/drawing/2014/main" id="{85F2AACE-7D44-48F3-BFAA-11FC21350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" name="Freeform 652">
              <a:extLst>
                <a:ext uri="{FF2B5EF4-FFF2-40B4-BE49-F238E27FC236}">
                  <a16:creationId xmlns:a16="http://schemas.microsoft.com/office/drawing/2014/main" id="{9A778FF1-E277-4F83-B018-638909CCC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" name="Freeform 653">
              <a:extLst>
                <a:ext uri="{FF2B5EF4-FFF2-40B4-BE49-F238E27FC236}">
                  <a16:creationId xmlns:a16="http://schemas.microsoft.com/office/drawing/2014/main" id="{EC20BEC9-D81E-4E7C-B54C-1E7B125CD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4" name="Freeform 654">
              <a:extLst>
                <a:ext uri="{FF2B5EF4-FFF2-40B4-BE49-F238E27FC236}">
                  <a16:creationId xmlns:a16="http://schemas.microsoft.com/office/drawing/2014/main" id="{678FC9FC-8245-403F-9DA3-014EDA77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5" name="Freeform 655">
              <a:extLst>
                <a:ext uri="{FF2B5EF4-FFF2-40B4-BE49-F238E27FC236}">
                  <a16:creationId xmlns:a16="http://schemas.microsoft.com/office/drawing/2014/main" id="{A04BAA87-F85D-4FF4-A6D6-C6698C07D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6" name="Freeform 656">
              <a:extLst>
                <a:ext uri="{FF2B5EF4-FFF2-40B4-BE49-F238E27FC236}">
                  <a16:creationId xmlns:a16="http://schemas.microsoft.com/office/drawing/2014/main" id="{918E5E44-7ABE-4B88-AFDE-2E007EFC8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7" name="Freeform 657">
              <a:extLst>
                <a:ext uri="{FF2B5EF4-FFF2-40B4-BE49-F238E27FC236}">
                  <a16:creationId xmlns:a16="http://schemas.microsoft.com/office/drawing/2014/main" id="{E0C61B25-FACB-4AE1-92F0-C1E97C631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8" name="Freeform 658">
              <a:extLst>
                <a:ext uri="{FF2B5EF4-FFF2-40B4-BE49-F238E27FC236}">
                  <a16:creationId xmlns:a16="http://schemas.microsoft.com/office/drawing/2014/main" id="{753C1998-1C1E-4CBE-8F62-5D3890BBB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9" name="Freeform 659">
              <a:extLst>
                <a:ext uri="{FF2B5EF4-FFF2-40B4-BE49-F238E27FC236}">
                  <a16:creationId xmlns:a16="http://schemas.microsoft.com/office/drawing/2014/main" id="{383FAC70-3C25-4185-BB11-9D993BF67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0" name="Freeform 660">
              <a:extLst>
                <a:ext uri="{FF2B5EF4-FFF2-40B4-BE49-F238E27FC236}">
                  <a16:creationId xmlns:a16="http://schemas.microsoft.com/office/drawing/2014/main" id="{A97EF701-30A2-47B6-8E3A-5E6BB751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1" name="Freeform 661">
              <a:extLst>
                <a:ext uri="{FF2B5EF4-FFF2-40B4-BE49-F238E27FC236}">
                  <a16:creationId xmlns:a16="http://schemas.microsoft.com/office/drawing/2014/main" id="{2195EAFB-4CA2-4398-B91D-19B2411FC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2" name="Freeform 662">
              <a:extLst>
                <a:ext uri="{FF2B5EF4-FFF2-40B4-BE49-F238E27FC236}">
                  <a16:creationId xmlns:a16="http://schemas.microsoft.com/office/drawing/2014/main" id="{D2D95407-D9B7-4745-A0A0-40A47D0ED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3" name="Freeform 663">
              <a:extLst>
                <a:ext uri="{FF2B5EF4-FFF2-40B4-BE49-F238E27FC236}">
                  <a16:creationId xmlns:a16="http://schemas.microsoft.com/office/drawing/2014/main" id="{5EB103F5-3683-4022-A5D3-6DD9D97C0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4" name="Freeform 664">
              <a:extLst>
                <a:ext uri="{FF2B5EF4-FFF2-40B4-BE49-F238E27FC236}">
                  <a16:creationId xmlns:a16="http://schemas.microsoft.com/office/drawing/2014/main" id="{AF3CEE49-EF73-458A-82B6-5AF87CA56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5" name="Freeform 665">
              <a:extLst>
                <a:ext uri="{FF2B5EF4-FFF2-40B4-BE49-F238E27FC236}">
                  <a16:creationId xmlns:a16="http://schemas.microsoft.com/office/drawing/2014/main" id="{221E2A94-9CCB-4BD5-87EB-04A1D6FFE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6" name="Freeform 666">
              <a:extLst>
                <a:ext uri="{FF2B5EF4-FFF2-40B4-BE49-F238E27FC236}">
                  <a16:creationId xmlns:a16="http://schemas.microsoft.com/office/drawing/2014/main" id="{3753F6D0-CC48-4FB9-8A00-90C4CB66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7" name="Freeform 667">
              <a:extLst>
                <a:ext uri="{FF2B5EF4-FFF2-40B4-BE49-F238E27FC236}">
                  <a16:creationId xmlns:a16="http://schemas.microsoft.com/office/drawing/2014/main" id="{BFEA4FEB-42C5-4FEF-8F18-BC051D90B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8" name="Freeform 668">
              <a:extLst>
                <a:ext uri="{FF2B5EF4-FFF2-40B4-BE49-F238E27FC236}">
                  <a16:creationId xmlns:a16="http://schemas.microsoft.com/office/drawing/2014/main" id="{CFED1022-1547-4180-8AD7-8BB2699C3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9" name="Freeform 669">
              <a:extLst>
                <a:ext uri="{FF2B5EF4-FFF2-40B4-BE49-F238E27FC236}">
                  <a16:creationId xmlns:a16="http://schemas.microsoft.com/office/drawing/2014/main" id="{C8D4F0CB-9541-4023-8A06-51C77C0FE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0" name="Freeform 670">
              <a:extLst>
                <a:ext uri="{FF2B5EF4-FFF2-40B4-BE49-F238E27FC236}">
                  <a16:creationId xmlns:a16="http://schemas.microsoft.com/office/drawing/2014/main" id="{D24DFEF8-DF2C-455F-B81F-8591F2967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1" name="Freeform 671">
              <a:extLst>
                <a:ext uri="{FF2B5EF4-FFF2-40B4-BE49-F238E27FC236}">
                  <a16:creationId xmlns:a16="http://schemas.microsoft.com/office/drawing/2014/main" id="{E767D2B9-6A6F-4FE5-B18B-72674E97A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2" name="Freeform 672">
              <a:extLst>
                <a:ext uri="{FF2B5EF4-FFF2-40B4-BE49-F238E27FC236}">
                  <a16:creationId xmlns:a16="http://schemas.microsoft.com/office/drawing/2014/main" id="{55C718BC-A79A-4B5D-947F-A3670639C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3" name="Freeform 673">
              <a:extLst>
                <a:ext uri="{FF2B5EF4-FFF2-40B4-BE49-F238E27FC236}">
                  <a16:creationId xmlns:a16="http://schemas.microsoft.com/office/drawing/2014/main" id="{80F82904-07BE-4740-998E-2EFC1BC13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" name="Freeform 674">
              <a:extLst>
                <a:ext uri="{FF2B5EF4-FFF2-40B4-BE49-F238E27FC236}">
                  <a16:creationId xmlns:a16="http://schemas.microsoft.com/office/drawing/2014/main" id="{265A0E88-F9EC-496D-904E-F2BF35823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" name="Freeform 675">
              <a:extLst>
                <a:ext uri="{FF2B5EF4-FFF2-40B4-BE49-F238E27FC236}">
                  <a16:creationId xmlns:a16="http://schemas.microsoft.com/office/drawing/2014/main" id="{7A01AE59-EB58-4A28-B1AC-D547888D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6" name="Freeform 676">
              <a:extLst>
                <a:ext uri="{FF2B5EF4-FFF2-40B4-BE49-F238E27FC236}">
                  <a16:creationId xmlns:a16="http://schemas.microsoft.com/office/drawing/2014/main" id="{F00C4B41-36B6-4DB0-8A42-7563652C3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7" name="Freeform 677">
              <a:extLst>
                <a:ext uri="{FF2B5EF4-FFF2-40B4-BE49-F238E27FC236}">
                  <a16:creationId xmlns:a16="http://schemas.microsoft.com/office/drawing/2014/main" id="{241FDDEA-0DE9-4F69-9162-3B224C174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8" name="Freeform 678">
              <a:extLst>
                <a:ext uri="{FF2B5EF4-FFF2-40B4-BE49-F238E27FC236}">
                  <a16:creationId xmlns:a16="http://schemas.microsoft.com/office/drawing/2014/main" id="{D7A846E0-4949-4206-930E-E9C6122E1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9" name="Freeform 679">
              <a:extLst>
                <a:ext uri="{FF2B5EF4-FFF2-40B4-BE49-F238E27FC236}">
                  <a16:creationId xmlns:a16="http://schemas.microsoft.com/office/drawing/2014/main" id="{2D20C915-4509-4440-85F6-64031539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0" name="Freeform 680">
              <a:extLst>
                <a:ext uri="{FF2B5EF4-FFF2-40B4-BE49-F238E27FC236}">
                  <a16:creationId xmlns:a16="http://schemas.microsoft.com/office/drawing/2014/main" id="{2EC3D10F-A59D-49D6-B8BB-37DA0B2D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1" name="Freeform 681">
              <a:extLst>
                <a:ext uri="{FF2B5EF4-FFF2-40B4-BE49-F238E27FC236}">
                  <a16:creationId xmlns:a16="http://schemas.microsoft.com/office/drawing/2014/main" id="{267999C7-4588-476D-A89A-2EE99F01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2" name="Freeform 682">
              <a:extLst>
                <a:ext uri="{FF2B5EF4-FFF2-40B4-BE49-F238E27FC236}">
                  <a16:creationId xmlns:a16="http://schemas.microsoft.com/office/drawing/2014/main" id="{CDEFAB85-C580-4AD1-ABDA-13CBBEB53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3" name="Freeform 683">
              <a:extLst>
                <a:ext uri="{FF2B5EF4-FFF2-40B4-BE49-F238E27FC236}">
                  <a16:creationId xmlns:a16="http://schemas.microsoft.com/office/drawing/2014/main" id="{B45731FE-7181-454D-9B0B-A4A1FBDD9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4" name="Freeform 684">
              <a:extLst>
                <a:ext uri="{FF2B5EF4-FFF2-40B4-BE49-F238E27FC236}">
                  <a16:creationId xmlns:a16="http://schemas.microsoft.com/office/drawing/2014/main" id="{31BC280C-357D-4D77-88EF-222AD73C3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5" name="Freeform 685">
              <a:extLst>
                <a:ext uri="{FF2B5EF4-FFF2-40B4-BE49-F238E27FC236}">
                  <a16:creationId xmlns:a16="http://schemas.microsoft.com/office/drawing/2014/main" id="{9C143F91-B738-44DC-ACA5-BBFD7766A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6" name="Freeform 686">
              <a:extLst>
                <a:ext uri="{FF2B5EF4-FFF2-40B4-BE49-F238E27FC236}">
                  <a16:creationId xmlns:a16="http://schemas.microsoft.com/office/drawing/2014/main" id="{9B636BEB-2DA5-4615-AA1D-BAE89029D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7" name="Freeform 687">
              <a:extLst>
                <a:ext uri="{FF2B5EF4-FFF2-40B4-BE49-F238E27FC236}">
                  <a16:creationId xmlns:a16="http://schemas.microsoft.com/office/drawing/2014/main" id="{92DCFF2D-8CC8-4349-94C3-5A7F881BC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8" name="Freeform 688">
              <a:extLst>
                <a:ext uri="{FF2B5EF4-FFF2-40B4-BE49-F238E27FC236}">
                  <a16:creationId xmlns:a16="http://schemas.microsoft.com/office/drawing/2014/main" id="{EB344A34-A1ED-45ED-B0C7-F1283D30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9" name="Freeform 689">
              <a:extLst>
                <a:ext uri="{FF2B5EF4-FFF2-40B4-BE49-F238E27FC236}">
                  <a16:creationId xmlns:a16="http://schemas.microsoft.com/office/drawing/2014/main" id="{32C887EC-996E-4B46-9D7A-926BDDD2C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0" name="Freeform 690">
              <a:extLst>
                <a:ext uri="{FF2B5EF4-FFF2-40B4-BE49-F238E27FC236}">
                  <a16:creationId xmlns:a16="http://schemas.microsoft.com/office/drawing/2014/main" id="{C6C764B8-632A-40FF-BDC8-CF2DE1FBF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1" name="Freeform 691">
              <a:extLst>
                <a:ext uri="{FF2B5EF4-FFF2-40B4-BE49-F238E27FC236}">
                  <a16:creationId xmlns:a16="http://schemas.microsoft.com/office/drawing/2014/main" id="{4F7D6DD5-43C7-4B9B-A9D3-3B0FF376A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2" name="Freeform 692">
              <a:extLst>
                <a:ext uri="{FF2B5EF4-FFF2-40B4-BE49-F238E27FC236}">
                  <a16:creationId xmlns:a16="http://schemas.microsoft.com/office/drawing/2014/main" id="{E584B5C4-70C6-406D-A0CA-5C0875F70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3" name="Freeform 693">
              <a:extLst>
                <a:ext uri="{FF2B5EF4-FFF2-40B4-BE49-F238E27FC236}">
                  <a16:creationId xmlns:a16="http://schemas.microsoft.com/office/drawing/2014/main" id="{446B9331-5138-44CC-878F-E0B64BF53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4" name="Freeform 694">
              <a:extLst>
                <a:ext uri="{FF2B5EF4-FFF2-40B4-BE49-F238E27FC236}">
                  <a16:creationId xmlns:a16="http://schemas.microsoft.com/office/drawing/2014/main" id="{983CFD7B-AB4A-4905-B6EE-9CF7622CD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5" name="Freeform 695">
              <a:extLst>
                <a:ext uri="{FF2B5EF4-FFF2-40B4-BE49-F238E27FC236}">
                  <a16:creationId xmlns:a16="http://schemas.microsoft.com/office/drawing/2014/main" id="{A186A864-081F-483D-9138-650768648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6" name="Freeform 696">
              <a:extLst>
                <a:ext uri="{FF2B5EF4-FFF2-40B4-BE49-F238E27FC236}">
                  <a16:creationId xmlns:a16="http://schemas.microsoft.com/office/drawing/2014/main" id="{755FDCA4-87A6-49A5-BC8D-A3BD2E66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7" name="Freeform 697">
              <a:extLst>
                <a:ext uri="{FF2B5EF4-FFF2-40B4-BE49-F238E27FC236}">
                  <a16:creationId xmlns:a16="http://schemas.microsoft.com/office/drawing/2014/main" id="{D5A7179E-D072-469D-84EF-A368A554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8" name="Freeform 698">
              <a:extLst>
                <a:ext uri="{FF2B5EF4-FFF2-40B4-BE49-F238E27FC236}">
                  <a16:creationId xmlns:a16="http://schemas.microsoft.com/office/drawing/2014/main" id="{43446B97-D1D8-43E4-ABD1-119FFE4A7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9" name="Freeform 699">
              <a:extLst>
                <a:ext uri="{FF2B5EF4-FFF2-40B4-BE49-F238E27FC236}">
                  <a16:creationId xmlns:a16="http://schemas.microsoft.com/office/drawing/2014/main" id="{7914773A-BA4A-4C88-A42F-E207B288B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65">
            <a:extLst>
              <a:ext uri="{FF2B5EF4-FFF2-40B4-BE49-F238E27FC236}">
                <a16:creationId xmlns:a16="http://schemas.microsoft.com/office/drawing/2014/main" id="{D96D3246-1CCE-4EC1-970D-2675E17D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A-27.03.02</a:t>
            </a:r>
          </a:p>
        </p:txBody>
      </p:sp>
      <p:sp>
        <p:nvSpPr>
          <p:cNvPr id="253" name="Text Box 399">
            <a:extLst>
              <a:ext uri="{FF2B5EF4-FFF2-40B4-BE49-F238E27FC236}">
                <a16:creationId xmlns:a16="http://schemas.microsoft.com/office/drawing/2014/main" id="{7EE83CAD-40C5-4467-BB77-6BF694151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147" y="1704270"/>
            <a:ext cx="47725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392" name="Arc 395">
            <a:extLst>
              <a:ext uri="{FF2B5EF4-FFF2-40B4-BE49-F238E27FC236}">
                <a16:creationId xmlns:a16="http://schemas.microsoft.com/office/drawing/2014/main" id="{0B513C35-FFB4-40DB-A10C-0EECCEEB4BCA}"/>
              </a:ext>
            </a:extLst>
          </p:cNvPr>
          <p:cNvSpPr>
            <a:spLocks/>
          </p:cNvSpPr>
          <p:nvPr/>
        </p:nvSpPr>
        <p:spPr bwMode="auto">
          <a:xfrm rot="14404564" flipV="1">
            <a:off x="2638303" y="1295952"/>
            <a:ext cx="483920" cy="578094"/>
          </a:xfrm>
          <a:custGeom>
            <a:avLst/>
            <a:gdLst>
              <a:gd name="T0" fmla="*/ 2147483646 w 27353"/>
              <a:gd name="T1" fmla="*/ 0 h 32346"/>
              <a:gd name="T2" fmla="*/ 0 w 27353"/>
              <a:gd name="T3" fmla="*/ 2147483646 h 32346"/>
              <a:gd name="T4" fmla="*/ 2147483646 w 27353"/>
              <a:gd name="T5" fmla="*/ 2147483646 h 323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353" h="32346" fill="none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</a:path>
              <a:path w="27353" h="32346" stroke="0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  <a:lnTo>
                  <a:pt x="5753" y="10746"/>
                </a:lnTo>
                <a:lnTo>
                  <a:pt x="24490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" name="Line 390">
            <a:extLst>
              <a:ext uri="{FF2B5EF4-FFF2-40B4-BE49-F238E27FC236}">
                <a16:creationId xmlns:a16="http://schemas.microsoft.com/office/drawing/2014/main" id="{3827C092-48D6-4D35-867A-193F3E44E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45" y="1936351"/>
            <a:ext cx="1735430" cy="19875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4" name="Line 391">
            <a:extLst>
              <a:ext uri="{FF2B5EF4-FFF2-40B4-BE49-F238E27FC236}">
                <a16:creationId xmlns:a16="http://schemas.microsoft.com/office/drawing/2014/main" id="{5120BF50-E032-405F-870C-917E8FD16A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6741" y="1924058"/>
            <a:ext cx="1753205" cy="20789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" name="Line 396">
            <a:extLst>
              <a:ext uri="{FF2B5EF4-FFF2-40B4-BE49-F238E27FC236}">
                <a16:creationId xmlns:a16="http://schemas.microsoft.com/office/drawing/2014/main" id="{C5928491-B541-47F5-AE91-05FB163940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09056" y="1264389"/>
            <a:ext cx="3436128" cy="315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" name="Line 397">
            <a:extLst>
              <a:ext uri="{FF2B5EF4-FFF2-40B4-BE49-F238E27FC236}">
                <a16:creationId xmlns:a16="http://schemas.microsoft.com/office/drawing/2014/main" id="{F02EBACA-C9AF-493C-AD17-B61BEA6DE0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3386" y="4102983"/>
            <a:ext cx="2425317" cy="99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" name="Bogen 396">
            <a:extLst>
              <a:ext uri="{FF2B5EF4-FFF2-40B4-BE49-F238E27FC236}">
                <a16:creationId xmlns:a16="http://schemas.microsoft.com/office/drawing/2014/main" id="{AC400306-5B40-4A0B-9AC3-F667C132C414}"/>
              </a:ext>
            </a:extLst>
          </p:cNvPr>
          <p:cNvSpPr/>
          <p:nvPr/>
        </p:nvSpPr>
        <p:spPr bwMode="auto">
          <a:xfrm rot="13473206" flipH="1" flipV="1">
            <a:off x="5937405" y="1281760"/>
            <a:ext cx="793354" cy="867810"/>
          </a:xfrm>
          <a:prstGeom prst="arc">
            <a:avLst>
              <a:gd name="adj1" fmla="val 14136194"/>
              <a:gd name="adj2" fmla="val 2113937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sp>
        <p:nvSpPr>
          <p:cNvPr id="398" name="Bogen 397">
            <a:extLst>
              <a:ext uri="{FF2B5EF4-FFF2-40B4-BE49-F238E27FC236}">
                <a16:creationId xmlns:a16="http://schemas.microsoft.com/office/drawing/2014/main" id="{0ABDA6D9-A6C7-4492-B7A3-0308CB7CFA5A}"/>
              </a:ext>
            </a:extLst>
          </p:cNvPr>
          <p:cNvSpPr/>
          <p:nvPr/>
        </p:nvSpPr>
        <p:spPr bwMode="auto">
          <a:xfrm rot="908242" flipH="1" flipV="1">
            <a:off x="4385318" y="3413276"/>
            <a:ext cx="761796" cy="702081"/>
          </a:xfrm>
          <a:prstGeom prst="arc">
            <a:avLst>
              <a:gd name="adj1" fmla="val 14729018"/>
              <a:gd name="adj2" fmla="val 1849197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9" name="Bogen 398">
            <a:extLst>
              <a:ext uri="{FF2B5EF4-FFF2-40B4-BE49-F238E27FC236}">
                <a16:creationId xmlns:a16="http://schemas.microsoft.com/office/drawing/2014/main" id="{F1F37309-B585-4D11-A753-08C2230E84C1}"/>
              </a:ext>
            </a:extLst>
          </p:cNvPr>
          <p:cNvSpPr/>
          <p:nvPr/>
        </p:nvSpPr>
        <p:spPr bwMode="auto">
          <a:xfrm rot="908242" flipH="1" flipV="1">
            <a:off x="4256557" y="3343514"/>
            <a:ext cx="761796" cy="702081"/>
          </a:xfrm>
          <a:prstGeom prst="arc">
            <a:avLst>
              <a:gd name="adj1" fmla="val 12146149"/>
              <a:gd name="adj2" fmla="val 1522737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0" name="Line 397">
            <a:extLst>
              <a:ext uri="{FF2B5EF4-FFF2-40B4-BE49-F238E27FC236}">
                <a16:creationId xmlns:a16="http://schemas.microsoft.com/office/drawing/2014/main" id="{3CB27A52-A70D-482A-A420-3FEDF71FF1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4207" y="4049392"/>
            <a:ext cx="2466231" cy="1327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8" name="AutoShape 398">
            <a:extLst>
              <a:ext uri="{FF2B5EF4-FFF2-40B4-BE49-F238E27FC236}">
                <a16:creationId xmlns:a16="http://schemas.microsoft.com/office/drawing/2014/main" id="{BB636209-2494-45C1-B93D-501D1B8B506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77910" y="3971760"/>
            <a:ext cx="412432" cy="192158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1" name="Group 428">
            <a:extLst>
              <a:ext uri="{FF2B5EF4-FFF2-40B4-BE49-F238E27FC236}">
                <a16:creationId xmlns:a16="http://schemas.microsoft.com/office/drawing/2014/main" id="{08B3D1E1-7259-4EFB-8904-2293F689FAAA}"/>
              </a:ext>
            </a:extLst>
          </p:cNvPr>
          <p:cNvGrpSpPr>
            <a:grpSpLocks/>
          </p:cNvGrpSpPr>
          <p:nvPr/>
        </p:nvGrpSpPr>
        <p:grpSpPr bwMode="auto">
          <a:xfrm rot="5553553" flipH="1">
            <a:off x="6984170" y="3794034"/>
            <a:ext cx="380945" cy="593500"/>
            <a:chOff x="2820" y="264"/>
            <a:chExt cx="420" cy="1452"/>
          </a:xfrm>
        </p:grpSpPr>
        <p:sp>
          <p:nvSpPr>
            <p:cNvPr id="368" name="Line 429">
              <a:extLst>
                <a:ext uri="{FF2B5EF4-FFF2-40B4-BE49-F238E27FC236}">
                  <a16:creationId xmlns:a16="http://schemas.microsoft.com/office/drawing/2014/main" id="{943A82D1-5D72-49C9-84F6-43B5389E9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9" name="Group 430">
              <a:extLst>
                <a:ext uri="{FF2B5EF4-FFF2-40B4-BE49-F238E27FC236}">
                  <a16:creationId xmlns:a16="http://schemas.microsoft.com/office/drawing/2014/main" id="{B0C9D96E-5B08-4ADD-9228-4A9756BB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70" name="Group 431">
                <a:extLst>
                  <a:ext uri="{FF2B5EF4-FFF2-40B4-BE49-F238E27FC236}">
                    <a16:creationId xmlns:a16="http://schemas.microsoft.com/office/drawing/2014/main" id="{3D61C014-A444-4695-AB7F-470305218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73" name="Group 432">
                  <a:extLst>
                    <a:ext uri="{FF2B5EF4-FFF2-40B4-BE49-F238E27FC236}">
                      <a16:creationId xmlns:a16="http://schemas.microsoft.com/office/drawing/2014/main" id="{B23E6990-118D-45E3-9255-E8C6EC813D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75" name="Group 433">
                    <a:extLst>
                      <a:ext uri="{FF2B5EF4-FFF2-40B4-BE49-F238E27FC236}">
                        <a16:creationId xmlns:a16="http://schemas.microsoft.com/office/drawing/2014/main" id="{34E2B3CE-8164-44AB-8ED4-B8E523C030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78" name="Freeform 434">
                      <a:extLst>
                        <a:ext uri="{FF2B5EF4-FFF2-40B4-BE49-F238E27FC236}">
                          <a16:creationId xmlns:a16="http://schemas.microsoft.com/office/drawing/2014/main" id="{00D9EDC1-4105-4664-AE61-D0CBB2DC51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" name="Freeform 435">
                      <a:extLst>
                        <a:ext uri="{FF2B5EF4-FFF2-40B4-BE49-F238E27FC236}">
                          <a16:creationId xmlns:a16="http://schemas.microsoft.com/office/drawing/2014/main" id="{DA7BB69A-8272-4B6B-AFF5-6C1A520A18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6" name="Freeform 436">
                    <a:extLst>
                      <a:ext uri="{FF2B5EF4-FFF2-40B4-BE49-F238E27FC236}">
                        <a16:creationId xmlns:a16="http://schemas.microsoft.com/office/drawing/2014/main" id="{171F6391-0856-4994-A162-FD06D48E47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7" name="Freeform 437">
                    <a:extLst>
                      <a:ext uri="{FF2B5EF4-FFF2-40B4-BE49-F238E27FC236}">
                        <a16:creationId xmlns:a16="http://schemas.microsoft.com/office/drawing/2014/main" id="{63873B42-B840-4A88-9BE0-36695C5A0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4" name="Line 438">
                  <a:extLst>
                    <a:ext uri="{FF2B5EF4-FFF2-40B4-BE49-F238E27FC236}">
                      <a16:creationId xmlns:a16="http://schemas.microsoft.com/office/drawing/2014/main" id="{98D03CCA-ED47-4C45-8C0E-1020A59912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71" name="AutoShape 439">
                <a:extLst>
                  <a:ext uri="{FF2B5EF4-FFF2-40B4-BE49-F238E27FC236}">
                    <a16:creationId xmlns:a16="http://schemas.microsoft.com/office/drawing/2014/main" id="{8EF23D1C-4DF1-4B38-B312-DC9BC2BFB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72" name="Line 440">
                <a:extLst>
                  <a:ext uri="{FF2B5EF4-FFF2-40B4-BE49-F238E27FC236}">
                    <a16:creationId xmlns:a16="http://schemas.microsoft.com/office/drawing/2014/main" id="{E3C8219C-885A-43CD-ACD5-B3E633986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42" name="AutoShape 487">
            <a:extLst>
              <a:ext uri="{FF2B5EF4-FFF2-40B4-BE49-F238E27FC236}">
                <a16:creationId xmlns:a16="http://schemas.microsoft.com/office/drawing/2014/main" id="{272899F8-D655-4E7A-BFAC-27E4F3B115B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005403" y="4026916"/>
            <a:ext cx="414108" cy="200586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50" name="Text Box 399">
            <a:extLst>
              <a:ext uri="{FF2B5EF4-FFF2-40B4-BE49-F238E27FC236}">
                <a16:creationId xmlns:a16="http://schemas.microsoft.com/office/drawing/2014/main" id="{BD25EB45-57DD-415E-896F-54B2EDC2795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345739" y="1674719"/>
            <a:ext cx="4392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254" name="Group 428">
            <a:extLst>
              <a:ext uri="{FF2B5EF4-FFF2-40B4-BE49-F238E27FC236}">
                <a16:creationId xmlns:a16="http://schemas.microsoft.com/office/drawing/2014/main" id="{56050D6B-7F41-46FC-9666-C9A48F697289}"/>
              </a:ext>
            </a:extLst>
          </p:cNvPr>
          <p:cNvGrpSpPr>
            <a:grpSpLocks/>
          </p:cNvGrpSpPr>
          <p:nvPr/>
        </p:nvGrpSpPr>
        <p:grpSpPr bwMode="auto">
          <a:xfrm rot="16046447" flipH="1" flipV="1">
            <a:off x="2234486" y="3771448"/>
            <a:ext cx="380945" cy="593500"/>
            <a:chOff x="2820" y="264"/>
            <a:chExt cx="420" cy="1452"/>
          </a:xfrm>
        </p:grpSpPr>
        <p:sp>
          <p:nvSpPr>
            <p:cNvPr id="294" name="Line 429">
              <a:extLst>
                <a:ext uri="{FF2B5EF4-FFF2-40B4-BE49-F238E27FC236}">
                  <a16:creationId xmlns:a16="http://schemas.microsoft.com/office/drawing/2014/main" id="{0DA1986D-BB08-4E44-A745-659F552DB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5" name="Group 430">
              <a:extLst>
                <a:ext uri="{FF2B5EF4-FFF2-40B4-BE49-F238E27FC236}">
                  <a16:creationId xmlns:a16="http://schemas.microsoft.com/office/drawing/2014/main" id="{0932811C-6CA9-490C-B326-26AD3A630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96" name="Group 431">
                <a:extLst>
                  <a:ext uri="{FF2B5EF4-FFF2-40B4-BE49-F238E27FC236}">
                    <a16:creationId xmlns:a16="http://schemas.microsoft.com/office/drawing/2014/main" id="{5C576B16-B2EC-45B4-94E6-B4589FCB74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9" name="Group 432">
                  <a:extLst>
                    <a:ext uri="{FF2B5EF4-FFF2-40B4-BE49-F238E27FC236}">
                      <a16:creationId xmlns:a16="http://schemas.microsoft.com/office/drawing/2014/main" id="{15A5D815-BCDD-4DA2-8B93-8424E2B26F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4" name="Group 433">
                    <a:extLst>
                      <a:ext uri="{FF2B5EF4-FFF2-40B4-BE49-F238E27FC236}">
                        <a16:creationId xmlns:a16="http://schemas.microsoft.com/office/drawing/2014/main" id="{DB443F1F-7D5C-4507-94AC-C0116A0AC5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12" name="Freeform 434">
                      <a:extLst>
                        <a:ext uri="{FF2B5EF4-FFF2-40B4-BE49-F238E27FC236}">
                          <a16:creationId xmlns:a16="http://schemas.microsoft.com/office/drawing/2014/main" id="{92231110-E1EA-4C02-99CF-15FA307422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" name="Freeform 435">
                      <a:extLst>
                        <a:ext uri="{FF2B5EF4-FFF2-40B4-BE49-F238E27FC236}">
                          <a16:creationId xmlns:a16="http://schemas.microsoft.com/office/drawing/2014/main" id="{0AC2B1E4-0799-488F-92CB-672D6A3757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5" name="Freeform 436">
                    <a:extLst>
                      <a:ext uri="{FF2B5EF4-FFF2-40B4-BE49-F238E27FC236}">
                        <a16:creationId xmlns:a16="http://schemas.microsoft.com/office/drawing/2014/main" id="{4977C390-BA60-4AA4-962B-CABE721966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0" name="Freeform 437">
                    <a:extLst>
                      <a:ext uri="{FF2B5EF4-FFF2-40B4-BE49-F238E27FC236}">
                        <a16:creationId xmlns:a16="http://schemas.microsoft.com/office/drawing/2014/main" id="{F41146D1-2186-4288-B446-2C17BC932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2" name="Line 438">
                  <a:extLst>
                    <a:ext uri="{FF2B5EF4-FFF2-40B4-BE49-F238E27FC236}">
                      <a16:creationId xmlns:a16="http://schemas.microsoft.com/office/drawing/2014/main" id="{CDCA6275-1DB2-4B00-9552-0E6979E85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7" name="AutoShape 439">
                <a:extLst>
                  <a:ext uri="{FF2B5EF4-FFF2-40B4-BE49-F238E27FC236}">
                    <a16:creationId xmlns:a16="http://schemas.microsoft.com/office/drawing/2014/main" id="{61CFDB75-233E-4D25-9DC5-D96232CA6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98" name="Line 440">
                <a:extLst>
                  <a:ext uri="{FF2B5EF4-FFF2-40B4-BE49-F238E27FC236}">
                    <a16:creationId xmlns:a16="http://schemas.microsoft.com/office/drawing/2014/main" id="{5EAFE3A0-14D3-4536-8361-1BA7CB9F5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6" name="Text Box 88">
            <a:extLst>
              <a:ext uri="{FF2B5EF4-FFF2-40B4-BE49-F238E27FC236}">
                <a16:creationId xmlns:a16="http://schemas.microsoft.com/office/drawing/2014/main" id="{8E236862-5DBB-4143-BD92-550423AD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07" y="3399338"/>
            <a:ext cx="2032000" cy="338137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7" name="Text Box 90">
            <a:extLst>
              <a:ext uri="{FF2B5EF4-FFF2-40B4-BE49-F238E27FC236}">
                <a16:creationId xmlns:a16="http://schemas.microsoft.com/office/drawing/2014/main" id="{DA5EED24-F3A0-4644-B48F-F9BFB099B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854" y="693946"/>
            <a:ext cx="43200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centered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8" name="Text Box 92">
            <a:extLst>
              <a:ext uri="{FF2B5EF4-FFF2-40B4-BE49-F238E27FC236}">
                <a16:creationId xmlns:a16="http://schemas.microsoft.com/office/drawing/2014/main" id="{F3624A7F-8C1A-4574-9AC1-372F32AC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455" y="1955667"/>
            <a:ext cx="21815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600" b="1" dirty="0">
                <a:solidFill>
                  <a:srgbClr val="0000FF"/>
                </a:solidFill>
              </a:rPr>
              <a:t>Lines between part rolls must be short and of recognisable length.</a:t>
            </a:r>
          </a:p>
        </p:txBody>
      </p:sp>
      <p:sp>
        <p:nvSpPr>
          <p:cNvPr id="139" name="Oval 86">
            <a:extLst>
              <a:ext uri="{FF2B5EF4-FFF2-40B4-BE49-F238E27FC236}">
                <a16:creationId xmlns:a16="http://schemas.microsoft.com/office/drawing/2014/main" id="{3B46C8CE-59EE-4CB2-84CE-E29157DB6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432" y="3407376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0" name="Oval 101">
            <a:extLst>
              <a:ext uri="{FF2B5EF4-FFF2-40B4-BE49-F238E27FC236}">
                <a16:creationId xmlns:a16="http://schemas.microsoft.com/office/drawing/2014/main" id="{ECDE0AAE-6D85-4E34-AA67-4EEB7348A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4364" y="39918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1" name="Group 103">
            <a:extLst>
              <a:ext uri="{FF2B5EF4-FFF2-40B4-BE49-F238E27FC236}">
                <a16:creationId xmlns:a16="http://schemas.microsoft.com/office/drawing/2014/main" id="{2A2CE818-29C3-4134-B916-E56DE3161101}"/>
              </a:ext>
            </a:extLst>
          </p:cNvPr>
          <p:cNvGrpSpPr>
            <a:grpSpLocks/>
          </p:cNvGrpSpPr>
          <p:nvPr/>
        </p:nvGrpSpPr>
        <p:grpSpPr bwMode="auto">
          <a:xfrm>
            <a:off x="3389370" y="3175256"/>
            <a:ext cx="838201" cy="733426"/>
            <a:chOff x="1153" y="2042"/>
            <a:chExt cx="528" cy="462"/>
          </a:xfrm>
        </p:grpSpPr>
        <p:grpSp>
          <p:nvGrpSpPr>
            <p:cNvPr id="142" name="Group 98">
              <a:extLst>
                <a:ext uri="{FF2B5EF4-FFF2-40B4-BE49-F238E27FC236}">
                  <a16:creationId xmlns:a16="http://schemas.microsoft.com/office/drawing/2014/main" id="{B71ED9E9-83B4-4056-877C-B194A58A26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42"/>
              <a:ext cx="528" cy="446"/>
              <a:chOff x="1177" y="2042"/>
              <a:chExt cx="528" cy="446"/>
            </a:xfrm>
          </p:grpSpPr>
          <p:sp>
            <p:nvSpPr>
              <p:cNvPr id="144" name="Line 90">
                <a:extLst>
                  <a:ext uri="{FF2B5EF4-FFF2-40B4-BE49-F238E27FC236}">
                    <a16:creationId xmlns:a16="http://schemas.microsoft.com/office/drawing/2014/main" id="{36F639B6-24F0-4C35-8AA8-65E0D6286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5" name="Line 91">
                <a:extLst>
                  <a:ext uri="{FF2B5EF4-FFF2-40B4-BE49-F238E27FC236}">
                    <a16:creationId xmlns:a16="http://schemas.microsoft.com/office/drawing/2014/main" id="{1495E7B0-4C81-44E7-B43F-E00C3714F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2042"/>
                <a:ext cx="397" cy="4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43" name="Text Box 92">
              <a:extLst>
                <a:ext uri="{FF2B5EF4-FFF2-40B4-BE49-F238E27FC236}">
                  <a16:creationId xmlns:a16="http://schemas.microsoft.com/office/drawing/2014/main" id="{D4C27683-C4BD-4F29-B9F2-44AFA5B8E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  <p:sp>
        <p:nvSpPr>
          <p:cNvPr id="146" name="Oval 86">
            <a:extLst>
              <a:ext uri="{FF2B5EF4-FFF2-40B4-BE49-F238E27FC236}">
                <a16:creationId xmlns:a16="http://schemas.microsoft.com/office/drawing/2014/main" id="{7BD43F1F-5C71-45C5-9EC5-29335005D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815" y="1314500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7" name="Oval 86">
            <a:extLst>
              <a:ext uri="{FF2B5EF4-FFF2-40B4-BE49-F238E27FC236}">
                <a16:creationId xmlns:a16="http://schemas.microsoft.com/office/drawing/2014/main" id="{FE819D29-8BAB-42FD-866F-25047B72C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798" y="1327402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8" name="Oval 86">
            <a:extLst>
              <a:ext uri="{FF2B5EF4-FFF2-40B4-BE49-F238E27FC236}">
                <a16:creationId xmlns:a16="http://schemas.microsoft.com/office/drawing/2014/main" id="{0C11BD50-84FA-4F5F-8A22-309A15E84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331" y="3333847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9" name="Oval 101">
            <a:extLst>
              <a:ext uri="{FF2B5EF4-FFF2-40B4-BE49-F238E27FC236}">
                <a16:creationId xmlns:a16="http://schemas.microsoft.com/office/drawing/2014/main" id="{2CF2087A-B88C-46DF-ADAB-354D82BE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859" y="120981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0" name="Oval 101">
            <a:extLst>
              <a:ext uri="{FF2B5EF4-FFF2-40B4-BE49-F238E27FC236}">
                <a16:creationId xmlns:a16="http://schemas.microsoft.com/office/drawing/2014/main" id="{D1B6BC16-8C66-4F47-BC56-D84E16B1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506" y="119985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1" name="Oval 101">
            <a:extLst>
              <a:ext uri="{FF2B5EF4-FFF2-40B4-BE49-F238E27FC236}">
                <a16:creationId xmlns:a16="http://schemas.microsoft.com/office/drawing/2014/main" id="{C9B5551F-F980-4DFE-8033-D0B355A8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417" y="174474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3" name="Oval 101">
            <a:extLst>
              <a:ext uri="{FF2B5EF4-FFF2-40B4-BE49-F238E27FC236}">
                <a16:creationId xmlns:a16="http://schemas.microsoft.com/office/drawing/2014/main" id="{809C78A2-61EE-40D4-A10F-5CA0F98F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882" y="38013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4" name="Oval 101">
            <a:extLst>
              <a:ext uri="{FF2B5EF4-FFF2-40B4-BE49-F238E27FC236}">
                <a16:creationId xmlns:a16="http://schemas.microsoft.com/office/drawing/2014/main" id="{934CA8BD-2E09-47AF-BD09-6CD572B4B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275" y="396274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5" name="Oval 101">
            <a:extLst>
              <a:ext uri="{FF2B5EF4-FFF2-40B4-BE49-F238E27FC236}">
                <a16:creationId xmlns:a16="http://schemas.microsoft.com/office/drawing/2014/main" id="{1E527565-0D4C-40BC-91CD-06D5A9F0B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706" y="37438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7" name="Oval 101">
            <a:extLst>
              <a:ext uri="{FF2B5EF4-FFF2-40B4-BE49-F238E27FC236}">
                <a16:creationId xmlns:a16="http://schemas.microsoft.com/office/drawing/2014/main" id="{6914DDC7-1C67-47D1-9BC0-CB36B837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907" y="175410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9" name="Rectangle 279">
            <a:extLst>
              <a:ext uri="{FF2B5EF4-FFF2-40B4-BE49-F238E27FC236}">
                <a16:creationId xmlns:a16="http://schemas.microsoft.com/office/drawing/2014/main" id="{C1F09B33-FA83-4857-B5A7-3820BC8FC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455" y="150319"/>
            <a:ext cx="6218467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A-27.03 Triangle with quarter roll, quarter roll</a:t>
            </a:r>
            <a:endParaRPr lang="de-DE" sz="2000" dirty="0"/>
          </a:p>
        </p:txBody>
      </p:sp>
      <p:grpSp>
        <p:nvGrpSpPr>
          <p:cNvPr id="70" name="Group 546">
            <a:extLst>
              <a:ext uri="{FF2B5EF4-FFF2-40B4-BE49-F238E27FC236}">
                <a16:creationId xmlns:a16="http://schemas.microsoft.com/office/drawing/2014/main" id="{FF92577C-2A34-4E72-97FC-E1FFED14FF88}"/>
              </a:ext>
            </a:extLst>
          </p:cNvPr>
          <p:cNvGrpSpPr>
            <a:grpSpLocks/>
          </p:cNvGrpSpPr>
          <p:nvPr/>
        </p:nvGrpSpPr>
        <p:grpSpPr bwMode="auto">
          <a:xfrm rot="2166232">
            <a:off x="3920070" y="1171653"/>
            <a:ext cx="755650" cy="296862"/>
            <a:chOff x="4875" y="7237"/>
            <a:chExt cx="4230" cy="1883"/>
          </a:xfrm>
        </p:grpSpPr>
        <p:sp>
          <p:nvSpPr>
            <p:cNvPr id="71" name="Arc 547">
              <a:extLst>
                <a:ext uri="{FF2B5EF4-FFF2-40B4-BE49-F238E27FC236}">
                  <a16:creationId xmlns:a16="http://schemas.microsoft.com/office/drawing/2014/main" id="{7EAB1F39-EF4A-427E-96CA-35F1286DB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AutoShape 548">
              <a:extLst>
                <a:ext uri="{FF2B5EF4-FFF2-40B4-BE49-F238E27FC236}">
                  <a16:creationId xmlns:a16="http://schemas.microsoft.com/office/drawing/2014/main" id="{BCF0E450-2BCF-421A-BA44-E47B04DCE6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73" name="Group 546">
            <a:extLst>
              <a:ext uri="{FF2B5EF4-FFF2-40B4-BE49-F238E27FC236}">
                <a16:creationId xmlns:a16="http://schemas.microsoft.com/office/drawing/2014/main" id="{62E684FE-33E9-4277-AEE6-A60F8972585B}"/>
              </a:ext>
            </a:extLst>
          </p:cNvPr>
          <p:cNvGrpSpPr>
            <a:grpSpLocks/>
          </p:cNvGrpSpPr>
          <p:nvPr/>
        </p:nvGrpSpPr>
        <p:grpSpPr bwMode="auto">
          <a:xfrm rot="2166232">
            <a:off x="4291189" y="1170889"/>
            <a:ext cx="755650" cy="296862"/>
            <a:chOff x="4875" y="7237"/>
            <a:chExt cx="4230" cy="1883"/>
          </a:xfrm>
        </p:grpSpPr>
        <p:sp>
          <p:nvSpPr>
            <p:cNvPr id="74" name="Arc 547">
              <a:extLst>
                <a:ext uri="{FF2B5EF4-FFF2-40B4-BE49-F238E27FC236}">
                  <a16:creationId xmlns:a16="http://schemas.microsoft.com/office/drawing/2014/main" id="{3D003460-9C2F-439F-9742-D3A17CE93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AutoShape 548">
              <a:extLst>
                <a:ext uri="{FF2B5EF4-FFF2-40B4-BE49-F238E27FC236}">
                  <a16:creationId xmlns:a16="http://schemas.microsoft.com/office/drawing/2014/main" id="{9487F8F2-9ADE-4C9B-9720-82F2BC166C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6" name="Oval 101">
            <a:extLst>
              <a:ext uri="{FF2B5EF4-FFF2-40B4-BE49-F238E27FC236}">
                <a16:creationId xmlns:a16="http://schemas.microsoft.com/office/drawing/2014/main" id="{5B7F4AC1-8B18-418F-B8DA-AF2D88EAF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968" y="118339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890273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/>
      <p:bldP spid="138" grpId="0"/>
      <p:bldP spid="1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DB2D488E-0B20-4B17-B745-8EA62F0B7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6527800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A-27.04.01</a:t>
            </a:r>
          </a:p>
        </p:txBody>
      </p:sp>
      <p:sp>
        <p:nvSpPr>
          <p:cNvPr id="16387" name="Text Box 165">
            <a:extLst>
              <a:ext uri="{FF2B5EF4-FFF2-40B4-BE49-F238E27FC236}">
                <a16:creationId xmlns:a16="http://schemas.microsoft.com/office/drawing/2014/main" id="{811F8BA6-48BC-4C00-A0A8-B2A40B945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5127625"/>
            <a:ext cx="4532313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b="1" dirty="0"/>
              <a:t>From inverted, push through a ⅛ loop into a </a:t>
            </a:r>
            <a:r>
              <a:rPr lang="en-US" sz="1600" b="1" dirty="0" err="1"/>
              <a:t>45°upline</a:t>
            </a:r>
            <a:r>
              <a:rPr lang="en-US" sz="1600" b="1" dirty="0"/>
              <a:t>, pull through a ⅜ loop into a vertical downline, pull through a ¼ loop, exit upright.</a:t>
            </a:r>
            <a:endParaRPr lang="de-DE" sz="1600" b="1" dirty="0"/>
          </a:p>
        </p:txBody>
      </p:sp>
      <p:sp>
        <p:nvSpPr>
          <p:cNvPr id="16391" name="Rectangle 98">
            <a:extLst>
              <a:ext uri="{FF2B5EF4-FFF2-40B4-BE49-F238E27FC236}">
                <a16:creationId xmlns:a16="http://schemas.microsoft.com/office/drawing/2014/main" id="{A4B98959-7ED4-482C-995F-2D1FFD30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5" y="184120"/>
            <a:ext cx="68992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A-27.04 Reverse Shark Fin</a:t>
            </a:r>
            <a:endParaRPr lang="de-DE" sz="2000" dirty="0"/>
          </a:p>
        </p:txBody>
      </p:sp>
      <p:sp>
        <p:nvSpPr>
          <p:cNvPr id="150" name="Arc 417">
            <a:extLst>
              <a:ext uri="{FF2B5EF4-FFF2-40B4-BE49-F238E27FC236}">
                <a16:creationId xmlns:a16="http://schemas.microsoft.com/office/drawing/2014/main" id="{6B770C8A-6D88-4E45-A170-17DEA9BCE37F}"/>
              </a:ext>
            </a:extLst>
          </p:cNvPr>
          <p:cNvSpPr>
            <a:spLocks/>
          </p:cNvSpPr>
          <p:nvPr/>
        </p:nvSpPr>
        <p:spPr bwMode="auto">
          <a:xfrm flipH="1" flipV="1">
            <a:off x="4622801" y="3821112"/>
            <a:ext cx="328613" cy="412750"/>
          </a:xfrm>
          <a:custGeom>
            <a:avLst/>
            <a:gdLst>
              <a:gd name="T0" fmla="*/ 2147483646 w 16725"/>
              <a:gd name="T1" fmla="*/ 0 h 21358"/>
              <a:gd name="T2" fmla="*/ 2147483646 w 16725"/>
              <a:gd name="T3" fmla="*/ 2147483646 h 21358"/>
              <a:gd name="T4" fmla="*/ 0 w 16725"/>
              <a:gd name="T5" fmla="*/ 2147483646 h 21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25" h="21358" fill="none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</a:path>
              <a:path w="16725" h="21358" stroke="0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  <a:lnTo>
                  <a:pt x="0" y="21358"/>
                </a:lnTo>
                <a:lnTo>
                  <a:pt x="322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1" name="Line 418">
            <a:extLst>
              <a:ext uri="{FF2B5EF4-FFF2-40B4-BE49-F238E27FC236}">
                <a16:creationId xmlns:a16="http://schemas.microsoft.com/office/drawing/2014/main" id="{A68A65B0-F319-4BAD-919D-D22F08FAE9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17751" y="1855788"/>
            <a:ext cx="2322513" cy="22494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" name="Arc 419">
            <a:extLst>
              <a:ext uri="{FF2B5EF4-FFF2-40B4-BE49-F238E27FC236}">
                <a16:creationId xmlns:a16="http://schemas.microsoft.com/office/drawing/2014/main" id="{EFEEEC91-4AEF-47D3-AAA3-A6627D4E9B0E}"/>
              </a:ext>
            </a:extLst>
          </p:cNvPr>
          <p:cNvSpPr>
            <a:spLocks/>
          </p:cNvSpPr>
          <p:nvPr/>
        </p:nvSpPr>
        <p:spPr bwMode="auto">
          <a:xfrm>
            <a:off x="1595438" y="1738313"/>
            <a:ext cx="754063" cy="417512"/>
          </a:xfrm>
          <a:custGeom>
            <a:avLst/>
            <a:gdLst>
              <a:gd name="T0" fmla="*/ 0 w 38300"/>
              <a:gd name="T1" fmla="*/ 2147483646 h 21600"/>
              <a:gd name="T2" fmla="*/ 2147483646 w 38300"/>
              <a:gd name="T3" fmla="*/ 2147483646 h 21600"/>
              <a:gd name="T4" fmla="*/ 2147483646 w 383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300" h="21600" fill="none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</a:path>
              <a:path w="38300" h="21600" stroke="0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  <a:lnTo>
                  <a:pt x="21575" y="21600"/>
                </a:lnTo>
                <a:lnTo>
                  <a:pt x="0" y="20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" name="Arc 420">
            <a:extLst>
              <a:ext uri="{FF2B5EF4-FFF2-40B4-BE49-F238E27FC236}">
                <a16:creationId xmlns:a16="http://schemas.microsoft.com/office/drawing/2014/main" id="{F1D4682C-94B1-4385-B8B8-D4E1BF69B2EA}"/>
              </a:ext>
            </a:extLst>
          </p:cNvPr>
          <p:cNvSpPr>
            <a:spLocks/>
          </p:cNvSpPr>
          <p:nvPr/>
        </p:nvSpPr>
        <p:spPr bwMode="auto">
          <a:xfrm rot="15824085">
            <a:off x="1585913" y="3833077"/>
            <a:ext cx="488950" cy="415925"/>
          </a:xfrm>
          <a:custGeom>
            <a:avLst/>
            <a:gdLst>
              <a:gd name="T0" fmla="*/ 0 w 23050"/>
              <a:gd name="T1" fmla="*/ 2147483646 h 21600"/>
              <a:gd name="T2" fmla="*/ 2147483646 w 23050"/>
              <a:gd name="T3" fmla="*/ 2147483646 h 21600"/>
              <a:gd name="T4" fmla="*/ 2147483646 w 2305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50" h="21600" fill="none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</a:path>
              <a:path w="23050" h="21600" stroke="0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  <a:lnTo>
                  <a:pt x="21248" y="21600"/>
                </a:lnTo>
                <a:lnTo>
                  <a:pt x="-1" y="177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6" name="Line 421">
            <a:extLst>
              <a:ext uri="{FF2B5EF4-FFF2-40B4-BE49-F238E27FC236}">
                <a16:creationId xmlns:a16="http://schemas.microsoft.com/office/drawing/2014/main" id="{C1A9869A-8645-445C-AC30-AC0A3C7CF5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1088" y="4232909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7" name="Line 422">
            <a:extLst>
              <a:ext uri="{FF2B5EF4-FFF2-40B4-BE49-F238E27FC236}">
                <a16:creationId xmlns:a16="http://schemas.microsoft.com/office/drawing/2014/main" id="{52AF24E4-0315-4DC7-8235-82C9BF656D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4058" y="4267099"/>
            <a:ext cx="218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8" name="Line 423">
            <a:extLst>
              <a:ext uri="{FF2B5EF4-FFF2-40B4-BE49-F238E27FC236}">
                <a16:creationId xmlns:a16="http://schemas.microsoft.com/office/drawing/2014/main" id="{E65F3E0C-4302-4F9C-B514-3C8CD66B6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4727" y="2140728"/>
            <a:ext cx="712" cy="16803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9" name="AutoShape 437">
            <a:extLst>
              <a:ext uri="{FF2B5EF4-FFF2-40B4-BE49-F238E27FC236}">
                <a16:creationId xmlns:a16="http://schemas.microsoft.com/office/drawing/2014/main" id="{6FB71129-F840-4F2A-92B6-BB6EEEAC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955" y="420518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0" name="AutoShape 451">
            <a:extLst>
              <a:ext uri="{FF2B5EF4-FFF2-40B4-BE49-F238E27FC236}">
                <a16:creationId xmlns:a16="http://schemas.microsoft.com/office/drawing/2014/main" id="{712C8274-8E39-4E81-9BD5-EA339DA0C6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11649" y="413672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2" name="Group 403">
            <a:extLst>
              <a:ext uri="{FF2B5EF4-FFF2-40B4-BE49-F238E27FC236}">
                <a16:creationId xmlns:a16="http://schemas.microsoft.com/office/drawing/2014/main" id="{DEF55167-3473-4F43-ACA6-7EC6145DFA7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069489" y="3989545"/>
            <a:ext cx="311150" cy="490537"/>
            <a:chOff x="2820" y="264"/>
            <a:chExt cx="420" cy="1452"/>
          </a:xfrm>
        </p:grpSpPr>
        <p:sp>
          <p:nvSpPr>
            <p:cNvPr id="243" name="Line 404">
              <a:extLst>
                <a:ext uri="{FF2B5EF4-FFF2-40B4-BE49-F238E27FC236}">
                  <a16:creationId xmlns:a16="http://schemas.microsoft.com/office/drawing/2014/main" id="{AA65B707-85F8-4543-8FBE-5E3DB2093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4" name="Group 405">
              <a:extLst>
                <a:ext uri="{FF2B5EF4-FFF2-40B4-BE49-F238E27FC236}">
                  <a16:creationId xmlns:a16="http://schemas.microsoft.com/office/drawing/2014/main" id="{96C8934C-2F11-488D-BE37-48F18CACD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5" name="Group 406">
                <a:extLst>
                  <a:ext uri="{FF2B5EF4-FFF2-40B4-BE49-F238E27FC236}">
                    <a16:creationId xmlns:a16="http://schemas.microsoft.com/office/drawing/2014/main" id="{A57C83FC-F584-4472-9918-2CC21B7ED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48" name="Group 407">
                  <a:extLst>
                    <a:ext uri="{FF2B5EF4-FFF2-40B4-BE49-F238E27FC236}">
                      <a16:creationId xmlns:a16="http://schemas.microsoft.com/office/drawing/2014/main" id="{F0FE92D4-B24A-4C28-9942-4F7FE5C994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0" name="Group 408">
                    <a:extLst>
                      <a:ext uri="{FF2B5EF4-FFF2-40B4-BE49-F238E27FC236}">
                        <a16:creationId xmlns:a16="http://schemas.microsoft.com/office/drawing/2014/main" id="{0F017321-23AF-4AB5-93DB-1B2FEC3A75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3" name="Freeform 409">
                      <a:extLst>
                        <a:ext uri="{FF2B5EF4-FFF2-40B4-BE49-F238E27FC236}">
                          <a16:creationId xmlns:a16="http://schemas.microsoft.com/office/drawing/2014/main" id="{A09F3138-EC54-4ED4-A821-9273EDC8D9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4" name="Freeform 410">
                      <a:extLst>
                        <a:ext uri="{FF2B5EF4-FFF2-40B4-BE49-F238E27FC236}">
                          <a16:creationId xmlns:a16="http://schemas.microsoft.com/office/drawing/2014/main" id="{BDF0749D-F136-4A2E-898A-E9FE15D4FE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1" name="Freeform 411">
                    <a:extLst>
                      <a:ext uri="{FF2B5EF4-FFF2-40B4-BE49-F238E27FC236}">
                        <a16:creationId xmlns:a16="http://schemas.microsoft.com/office/drawing/2014/main" id="{1D0FBF8A-99B6-49BD-86BC-230707586F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2" name="Freeform 412">
                    <a:extLst>
                      <a:ext uri="{FF2B5EF4-FFF2-40B4-BE49-F238E27FC236}">
                        <a16:creationId xmlns:a16="http://schemas.microsoft.com/office/drawing/2014/main" id="{17CF80BF-DE7D-4911-847A-14ACF62A05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9" name="Line 413">
                  <a:extLst>
                    <a:ext uri="{FF2B5EF4-FFF2-40B4-BE49-F238E27FC236}">
                      <a16:creationId xmlns:a16="http://schemas.microsoft.com/office/drawing/2014/main" id="{0FDD9D3A-6F82-4B91-A8A8-424F28BCE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6" name="AutoShape 414">
                <a:extLst>
                  <a:ext uri="{FF2B5EF4-FFF2-40B4-BE49-F238E27FC236}">
                    <a16:creationId xmlns:a16="http://schemas.microsoft.com/office/drawing/2014/main" id="{D33C4A35-55F9-44C2-935E-A87D60015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47" name="Line 415">
                <a:extLst>
                  <a:ext uri="{FF2B5EF4-FFF2-40B4-BE49-F238E27FC236}">
                    <a16:creationId xmlns:a16="http://schemas.microsoft.com/office/drawing/2014/main" id="{AB0665BC-E17F-4870-827F-DC6171E45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8" name="Group 528">
            <a:extLst>
              <a:ext uri="{FF2B5EF4-FFF2-40B4-BE49-F238E27FC236}">
                <a16:creationId xmlns:a16="http://schemas.microsoft.com/office/drawing/2014/main" id="{C1973E21-45E9-4B43-8B9A-F84DF0ED146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269385" y="4048370"/>
            <a:ext cx="311150" cy="490538"/>
            <a:chOff x="2820" y="264"/>
            <a:chExt cx="420" cy="1452"/>
          </a:xfrm>
        </p:grpSpPr>
        <p:sp>
          <p:nvSpPr>
            <p:cNvPr id="259" name="Line 529">
              <a:extLst>
                <a:ext uri="{FF2B5EF4-FFF2-40B4-BE49-F238E27FC236}">
                  <a16:creationId xmlns:a16="http://schemas.microsoft.com/office/drawing/2014/main" id="{88B85961-C440-4FB0-990A-DE9A491B0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0" name="Group 530">
              <a:extLst>
                <a:ext uri="{FF2B5EF4-FFF2-40B4-BE49-F238E27FC236}">
                  <a16:creationId xmlns:a16="http://schemas.microsoft.com/office/drawing/2014/main" id="{893C649D-6F9D-4CF2-B2A0-106A695F0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1" name="Group 531">
                <a:extLst>
                  <a:ext uri="{FF2B5EF4-FFF2-40B4-BE49-F238E27FC236}">
                    <a16:creationId xmlns:a16="http://schemas.microsoft.com/office/drawing/2014/main" id="{C199EC8F-FF85-45FE-8530-D0E0B9E03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4" name="Group 532">
                  <a:extLst>
                    <a:ext uri="{FF2B5EF4-FFF2-40B4-BE49-F238E27FC236}">
                      <a16:creationId xmlns:a16="http://schemas.microsoft.com/office/drawing/2014/main" id="{B84BB675-2DD4-4F9B-BE66-0023328331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6" name="Group 533">
                    <a:extLst>
                      <a:ext uri="{FF2B5EF4-FFF2-40B4-BE49-F238E27FC236}">
                        <a16:creationId xmlns:a16="http://schemas.microsoft.com/office/drawing/2014/main" id="{AC3AD39B-AA87-4E24-87BC-05CE0AB45D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9" name="Freeform 534">
                      <a:extLst>
                        <a:ext uri="{FF2B5EF4-FFF2-40B4-BE49-F238E27FC236}">
                          <a16:creationId xmlns:a16="http://schemas.microsoft.com/office/drawing/2014/main" id="{9B855FE1-8F84-443D-85A5-94A2693043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0" name="Freeform 535">
                      <a:extLst>
                        <a:ext uri="{FF2B5EF4-FFF2-40B4-BE49-F238E27FC236}">
                          <a16:creationId xmlns:a16="http://schemas.microsoft.com/office/drawing/2014/main" id="{E82A88DE-30A6-4E6A-B867-D0DCFF1239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7" name="Freeform 536">
                    <a:extLst>
                      <a:ext uri="{FF2B5EF4-FFF2-40B4-BE49-F238E27FC236}">
                        <a16:creationId xmlns:a16="http://schemas.microsoft.com/office/drawing/2014/main" id="{399F794C-CC29-41D1-9C36-C337B1818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8" name="Freeform 537">
                    <a:extLst>
                      <a:ext uri="{FF2B5EF4-FFF2-40B4-BE49-F238E27FC236}">
                        <a16:creationId xmlns:a16="http://schemas.microsoft.com/office/drawing/2014/main" id="{4FC56C31-9329-49B7-AE24-569F5DF24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5" name="Line 538">
                  <a:extLst>
                    <a:ext uri="{FF2B5EF4-FFF2-40B4-BE49-F238E27FC236}">
                      <a16:creationId xmlns:a16="http://schemas.microsoft.com/office/drawing/2014/main" id="{9289D56A-F53B-424E-B57C-E57494A3E2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2" name="AutoShape 539">
                <a:extLst>
                  <a:ext uri="{FF2B5EF4-FFF2-40B4-BE49-F238E27FC236}">
                    <a16:creationId xmlns:a16="http://schemas.microsoft.com/office/drawing/2014/main" id="{714792E3-80F6-4880-958C-9A9D33D25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3" name="Line 540">
                <a:extLst>
                  <a:ext uri="{FF2B5EF4-FFF2-40B4-BE49-F238E27FC236}">
                    <a16:creationId xmlns:a16="http://schemas.microsoft.com/office/drawing/2014/main" id="{D0236198-73CB-4C11-9BFF-33A27302E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71" name="Group 541">
            <a:extLst>
              <a:ext uri="{FF2B5EF4-FFF2-40B4-BE49-F238E27FC236}">
                <a16:creationId xmlns:a16="http://schemas.microsoft.com/office/drawing/2014/main" id="{6E5DA564-2531-46BD-AC72-6D27CD365EE8}"/>
              </a:ext>
            </a:extLst>
          </p:cNvPr>
          <p:cNvGrpSpPr>
            <a:grpSpLocks/>
          </p:cNvGrpSpPr>
          <p:nvPr/>
        </p:nvGrpSpPr>
        <p:grpSpPr bwMode="auto">
          <a:xfrm rot="18829803" flipH="1" flipV="1">
            <a:off x="3132242" y="2541733"/>
            <a:ext cx="311150" cy="490537"/>
            <a:chOff x="2820" y="264"/>
            <a:chExt cx="420" cy="1452"/>
          </a:xfrm>
        </p:grpSpPr>
        <p:sp>
          <p:nvSpPr>
            <p:cNvPr id="272" name="Line 542">
              <a:extLst>
                <a:ext uri="{FF2B5EF4-FFF2-40B4-BE49-F238E27FC236}">
                  <a16:creationId xmlns:a16="http://schemas.microsoft.com/office/drawing/2014/main" id="{B3D730F9-D8D3-42E6-8C34-9A7A8DE86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3" name="Group 543">
              <a:extLst>
                <a:ext uri="{FF2B5EF4-FFF2-40B4-BE49-F238E27FC236}">
                  <a16:creationId xmlns:a16="http://schemas.microsoft.com/office/drawing/2014/main" id="{0F8E8B33-B0E2-4731-9099-0E230A8DF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74" name="Group 544">
                <a:extLst>
                  <a:ext uri="{FF2B5EF4-FFF2-40B4-BE49-F238E27FC236}">
                    <a16:creationId xmlns:a16="http://schemas.microsoft.com/office/drawing/2014/main" id="{711F379A-AE46-4292-9772-BA6326C0A9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77" name="Group 545">
                  <a:extLst>
                    <a:ext uri="{FF2B5EF4-FFF2-40B4-BE49-F238E27FC236}">
                      <a16:creationId xmlns:a16="http://schemas.microsoft.com/office/drawing/2014/main" id="{994535EE-96CC-4481-979D-208EC7EC9D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79" name="Group 546">
                    <a:extLst>
                      <a:ext uri="{FF2B5EF4-FFF2-40B4-BE49-F238E27FC236}">
                        <a16:creationId xmlns:a16="http://schemas.microsoft.com/office/drawing/2014/main" id="{F0B39B1E-54B9-4FF1-80B1-8D78F70B640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82" name="Freeform 547">
                      <a:extLst>
                        <a:ext uri="{FF2B5EF4-FFF2-40B4-BE49-F238E27FC236}">
                          <a16:creationId xmlns:a16="http://schemas.microsoft.com/office/drawing/2014/main" id="{3B8082F7-A675-479F-90F8-2A8090BC1A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3" name="Freeform 548">
                      <a:extLst>
                        <a:ext uri="{FF2B5EF4-FFF2-40B4-BE49-F238E27FC236}">
                          <a16:creationId xmlns:a16="http://schemas.microsoft.com/office/drawing/2014/main" id="{7CF6B043-8792-4D21-A4DE-2065A149B9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0" name="Freeform 549">
                    <a:extLst>
                      <a:ext uri="{FF2B5EF4-FFF2-40B4-BE49-F238E27FC236}">
                        <a16:creationId xmlns:a16="http://schemas.microsoft.com/office/drawing/2014/main" id="{056BABC4-280B-4DAA-A60F-925BC4715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1" name="Freeform 550">
                    <a:extLst>
                      <a:ext uri="{FF2B5EF4-FFF2-40B4-BE49-F238E27FC236}">
                        <a16:creationId xmlns:a16="http://schemas.microsoft.com/office/drawing/2014/main" id="{7C9A50B4-97A9-40A4-A894-FC07A72DBD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78" name="Line 551">
                  <a:extLst>
                    <a:ext uri="{FF2B5EF4-FFF2-40B4-BE49-F238E27FC236}">
                      <a16:creationId xmlns:a16="http://schemas.microsoft.com/office/drawing/2014/main" id="{A0020490-8907-4CFF-A9EA-DB1AC7F28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5" name="AutoShape 552">
                <a:extLst>
                  <a:ext uri="{FF2B5EF4-FFF2-40B4-BE49-F238E27FC236}">
                    <a16:creationId xmlns:a16="http://schemas.microsoft.com/office/drawing/2014/main" id="{495C2F10-406D-4702-A95E-E04566E8C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76" name="Line 553">
                <a:extLst>
                  <a:ext uri="{FF2B5EF4-FFF2-40B4-BE49-F238E27FC236}">
                    <a16:creationId xmlns:a16="http://schemas.microsoft.com/office/drawing/2014/main" id="{6B7F602F-EFF8-4427-BBA4-567F756EC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97" name="Group 567">
            <a:extLst>
              <a:ext uri="{FF2B5EF4-FFF2-40B4-BE49-F238E27FC236}">
                <a16:creationId xmlns:a16="http://schemas.microsoft.com/office/drawing/2014/main" id="{5BE1517A-3A0B-40E3-8565-EAB91DA1F578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1454150" y="2748056"/>
            <a:ext cx="311150" cy="490537"/>
            <a:chOff x="2820" y="264"/>
            <a:chExt cx="420" cy="1452"/>
          </a:xfrm>
        </p:grpSpPr>
        <p:sp>
          <p:nvSpPr>
            <p:cNvPr id="298" name="Line 568">
              <a:extLst>
                <a:ext uri="{FF2B5EF4-FFF2-40B4-BE49-F238E27FC236}">
                  <a16:creationId xmlns:a16="http://schemas.microsoft.com/office/drawing/2014/main" id="{C6F12BE7-A2F8-4E3D-8326-7CA7DD76F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9" name="Group 569">
              <a:extLst>
                <a:ext uri="{FF2B5EF4-FFF2-40B4-BE49-F238E27FC236}">
                  <a16:creationId xmlns:a16="http://schemas.microsoft.com/office/drawing/2014/main" id="{F39D6DCA-C7E9-4C85-ACC7-BCE3F196C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00" name="Group 570">
                <a:extLst>
                  <a:ext uri="{FF2B5EF4-FFF2-40B4-BE49-F238E27FC236}">
                    <a16:creationId xmlns:a16="http://schemas.microsoft.com/office/drawing/2014/main" id="{D2D575E4-32D5-48D9-B14E-3D12DF49A2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03" name="Group 571">
                  <a:extLst>
                    <a:ext uri="{FF2B5EF4-FFF2-40B4-BE49-F238E27FC236}">
                      <a16:creationId xmlns:a16="http://schemas.microsoft.com/office/drawing/2014/main" id="{BB722B05-2E3A-4FBA-9374-0FAFD90D68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5" name="Group 572">
                    <a:extLst>
                      <a:ext uri="{FF2B5EF4-FFF2-40B4-BE49-F238E27FC236}">
                        <a16:creationId xmlns:a16="http://schemas.microsoft.com/office/drawing/2014/main" id="{BC9ADF95-CE19-422B-A4A2-264C82BCE4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08" name="Freeform 573">
                      <a:extLst>
                        <a:ext uri="{FF2B5EF4-FFF2-40B4-BE49-F238E27FC236}">
                          <a16:creationId xmlns:a16="http://schemas.microsoft.com/office/drawing/2014/main" id="{5BEB291A-8A29-4C96-9E48-50F4C908FB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" name="Freeform 574">
                      <a:extLst>
                        <a:ext uri="{FF2B5EF4-FFF2-40B4-BE49-F238E27FC236}">
                          <a16:creationId xmlns:a16="http://schemas.microsoft.com/office/drawing/2014/main" id="{745CD35B-39A8-4EFA-A938-8954D6DB25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6" name="Freeform 575">
                    <a:extLst>
                      <a:ext uri="{FF2B5EF4-FFF2-40B4-BE49-F238E27FC236}">
                        <a16:creationId xmlns:a16="http://schemas.microsoft.com/office/drawing/2014/main" id="{66A92799-46A3-4526-8260-49FBFB20C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7" name="Freeform 576">
                    <a:extLst>
                      <a:ext uri="{FF2B5EF4-FFF2-40B4-BE49-F238E27FC236}">
                        <a16:creationId xmlns:a16="http://schemas.microsoft.com/office/drawing/2014/main" id="{67A54C37-D0DE-407F-9491-8BD455B30B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4" name="Line 577">
                  <a:extLst>
                    <a:ext uri="{FF2B5EF4-FFF2-40B4-BE49-F238E27FC236}">
                      <a16:creationId xmlns:a16="http://schemas.microsoft.com/office/drawing/2014/main" id="{5B287D4C-975B-43E8-BEC6-DA7DFEB8B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01" name="AutoShape 578">
                <a:extLst>
                  <a:ext uri="{FF2B5EF4-FFF2-40B4-BE49-F238E27FC236}">
                    <a16:creationId xmlns:a16="http://schemas.microsoft.com/office/drawing/2014/main" id="{A5D38585-08FE-4C9B-A0FF-EFF47EB76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02" name="Line 579">
                <a:extLst>
                  <a:ext uri="{FF2B5EF4-FFF2-40B4-BE49-F238E27FC236}">
                    <a16:creationId xmlns:a16="http://schemas.microsoft.com/office/drawing/2014/main" id="{A87D3169-BB31-41F3-BF0C-E3E076A20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27" name="Group 541">
            <a:extLst>
              <a:ext uri="{FF2B5EF4-FFF2-40B4-BE49-F238E27FC236}">
                <a16:creationId xmlns:a16="http://schemas.microsoft.com/office/drawing/2014/main" id="{929BC85D-773E-4936-BF1F-A8EDA0708E13}"/>
              </a:ext>
            </a:extLst>
          </p:cNvPr>
          <p:cNvGrpSpPr>
            <a:grpSpLocks/>
          </p:cNvGrpSpPr>
          <p:nvPr/>
        </p:nvGrpSpPr>
        <p:grpSpPr bwMode="auto">
          <a:xfrm rot="15908401" flipH="1" flipV="1">
            <a:off x="1866055" y="1603798"/>
            <a:ext cx="281091" cy="292802"/>
            <a:chOff x="2820" y="264"/>
            <a:chExt cx="420" cy="1452"/>
          </a:xfrm>
        </p:grpSpPr>
        <p:sp>
          <p:nvSpPr>
            <p:cNvPr id="328" name="Line 542">
              <a:extLst>
                <a:ext uri="{FF2B5EF4-FFF2-40B4-BE49-F238E27FC236}">
                  <a16:creationId xmlns:a16="http://schemas.microsoft.com/office/drawing/2014/main" id="{06825D6D-9C64-4977-94AB-FACEBCA4E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9" name="Group 543">
              <a:extLst>
                <a:ext uri="{FF2B5EF4-FFF2-40B4-BE49-F238E27FC236}">
                  <a16:creationId xmlns:a16="http://schemas.microsoft.com/office/drawing/2014/main" id="{354B8CB3-2EDF-4324-AB22-33D3CE6BA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30" name="Group 544">
                <a:extLst>
                  <a:ext uri="{FF2B5EF4-FFF2-40B4-BE49-F238E27FC236}">
                    <a16:creationId xmlns:a16="http://schemas.microsoft.com/office/drawing/2014/main" id="{D624CFC1-5BC0-4F29-A49A-F1DEE3E5A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33" name="Group 545">
                  <a:extLst>
                    <a:ext uri="{FF2B5EF4-FFF2-40B4-BE49-F238E27FC236}">
                      <a16:creationId xmlns:a16="http://schemas.microsoft.com/office/drawing/2014/main" id="{C60ECD66-DD9D-4FEC-AEEE-AFE13A637E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35" name="Group 546">
                    <a:extLst>
                      <a:ext uri="{FF2B5EF4-FFF2-40B4-BE49-F238E27FC236}">
                        <a16:creationId xmlns:a16="http://schemas.microsoft.com/office/drawing/2014/main" id="{C661B472-C3A2-49CE-9E76-2BEB6DBEB0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38" name="Freeform 547">
                      <a:extLst>
                        <a:ext uri="{FF2B5EF4-FFF2-40B4-BE49-F238E27FC236}">
                          <a16:creationId xmlns:a16="http://schemas.microsoft.com/office/drawing/2014/main" id="{693EFBBD-E864-43D9-9AE3-031D693989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9" name="Freeform 548">
                      <a:extLst>
                        <a:ext uri="{FF2B5EF4-FFF2-40B4-BE49-F238E27FC236}">
                          <a16:creationId xmlns:a16="http://schemas.microsoft.com/office/drawing/2014/main" id="{F47BD51F-75EB-4946-910B-617204440E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36" name="Freeform 549">
                    <a:extLst>
                      <a:ext uri="{FF2B5EF4-FFF2-40B4-BE49-F238E27FC236}">
                        <a16:creationId xmlns:a16="http://schemas.microsoft.com/office/drawing/2014/main" id="{ED0D7B1B-5D49-4C89-9CF4-EA11526F5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7" name="Freeform 550">
                    <a:extLst>
                      <a:ext uri="{FF2B5EF4-FFF2-40B4-BE49-F238E27FC236}">
                        <a16:creationId xmlns:a16="http://schemas.microsoft.com/office/drawing/2014/main" id="{15B47C11-8894-4701-8A22-E5E8D314A1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4" name="Line 551">
                  <a:extLst>
                    <a:ext uri="{FF2B5EF4-FFF2-40B4-BE49-F238E27FC236}">
                      <a16:creationId xmlns:a16="http://schemas.microsoft.com/office/drawing/2014/main" id="{AE032DF8-1F0B-44DB-829D-45ECA8F57D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1" name="AutoShape 552">
                <a:extLst>
                  <a:ext uri="{FF2B5EF4-FFF2-40B4-BE49-F238E27FC236}">
                    <a16:creationId xmlns:a16="http://schemas.microsoft.com/office/drawing/2014/main" id="{8AD9BBAA-32B9-43B7-A400-07C65353C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32" name="Line 553">
                <a:extLst>
                  <a:ext uri="{FF2B5EF4-FFF2-40B4-BE49-F238E27FC236}">
                    <a16:creationId xmlns:a16="http://schemas.microsoft.com/office/drawing/2014/main" id="{A6BC577C-063C-4B67-81E6-4BB782EA1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DB2D488E-0B20-4B17-B745-8EA62F0B7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6527800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A-27.04.02</a:t>
            </a:r>
          </a:p>
        </p:txBody>
      </p:sp>
      <p:sp>
        <p:nvSpPr>
          <p:cNvPr id="16391" name="Rectangle 98">
            <a:extLst>
              <a:ext uri="{FF2B5EF4-FFF2-40B4-BE49-F238E27FC236}">
                <a16:creationId xmlns:a16="http://schemas.microsoft.com/office/drawing/2014/main" id="{A4B98959-7ED4-482C-995F-2D1FFD30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5" y="184120"/>
            <a:ext cx="68992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A-27.04 Reverse Shark Fin</a:t>
            </a:r>
            <a:endParaRPr lang="de-DE" sz="2000" dirty="0"/>
          </a:p>
        </p:txBody>
      </p:sp>
      <p:sp>
        <p:nvSpPr>
          <p:cNvPr id="150" name="Arc 417">
            <a:extLst>
              <a:ext uri="{FF2B5EF4-FFF2-40B4-BE49-F238E27FC236}">
                <a16:creationId xmlns:a16="http://schemas.microsoft.com/office/drawing/2014/main" id="{6B770C8A-6D88-4E45-A170-17DEA9BCE37F}"/>
              </a:ext>
            </a:extLst>
          </p:cNvPr>
          <p:cNvSpPr>
            <a:spLocks/>
          </p:cNvSpPr>
          <p:nvPr/>
        </p:nvSpPr>
        <p:spPr bwMode="auto">
          <a:xfrm flipH="1" flipV="1">
            <a:off x="4622801" y="3821112"/>
            <a:ext cx="328613" cy="412750"/>
          </a:xfrm>
          <a:custGeom>
            <a:avLst/>
            <a:gdLst>
              <a:gd name="T0" fmla="*/ 2147483646 w 16725"/>
              <a:gd name="T1" fmla="*/ 0 h 21358"/>
              <a:gd name="T2" fmla="*/ 2147483646 w 16725"/>
              <a:gd name="T3" fmla="*/ 2147483646 h 21358"/>
              <a:gd name="T4" fmla="*/ 0 w 16725"/>
              <a:gd name="T5" fmla="*/ 2147483646 h 21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25" h="21358" fill="none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</a:path>
              <a:path w="16725" h="21358" stroke="0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  <a:lnTo>
                  <a:pt x="0" y="21358"/>
                </a:lnTo>
                <a:lnTo>
                  <a:pt x="322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1" name="Line 418">
            <a:extLst>
              <a:ext uri="{FF2B5EF4-FFF2-40B4-BE49-F238E27FC236}">
                <a16:creationId xmlns:a16="http://schemas.microsoft.com/office/drawing/2014/main" id="{A68A65B0-F319-4BAD-919D-D22F08FAE9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17751" y="1855788"/>
            <a:ext cx="2322513" cy="22494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" name="Arc 419">
            <a:extLst>
              <a:ext uri="{FF2B5EF4-FFF2-40B4-BE49-F238E27FC236}">
                <a16:creationId xmlns:a16="http://schemas.microsoft.com/office/drawing/2014/main" id="{EFEEEC91-4AEF-47D3-AAA3-A6627D4E9B0E}"/>
              </a:ext>
            </a:extLst>
          </p:cNvPr>
          <p:cNvSpPr>
            <a:spLocks/>
          </p:cNvSpPr>
          <p:nvPr/>
        </p:nvSpPr>
        <p:spPr bwMode="auto">
          <a:xfrm>
            <a:off x="1595438" y="1738313"/>
            <a:ext cx="754063" cy="417512"/>
          </a:xfrm>
          <a:custGeom>
            <a:avLst/>
            <a:gdLst>
              <a:gd name="T0" fmla="*/ 0 w 38300"/>
              <a:gd name="T1" fmla="*/ 2147483646 h 21600"/>
              <a:gd name="T2" fmla="*/ 2147483646 w 38300"/>
              <a:gd name="T3" fmla="*/ 2147483646 h 21600"/>
              <a:gd name="T4" fmla="*/ 2147483646 w 383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300" h="21600" fill="none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</a:path>
              <a:path w="38300" h="21600" stroke="0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  <a:lnTo>
                  <a:pt x="21575" y="21600"/>
                </a:lnTo>
                <a:lnTo>
                  <a:pt x="0" y="20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" name="Arc 420">
            <a:extLst>
              <a:ext uri="{FF2B5EF4-FFF2-40B4-BE49-F238E27FC236}">
                <a16:creationId xmlns:a16="http://schemas.microsoft.com/office/drawing/2014/main" id="{F1D4682C-94B1-4385-B8B8-D4E1BF69B2EA}"/>
              </a:ext>
            </a:extLst>
          </p:cNvPr>
          <p:cNvSpPr>
            <a:spLocks/>
          </p:cNvSpPr>
          <p:nvPr/>
        </p:nvSpPr>
        <p:spPr bwMode="auto">
          <a:xfrm rot="15824085">
            <a:off x="1585913" y="3862387"/>
            <a:ext cx="488950" cy="415925"/>
          </a:xfrm>
          <a:custGeom>
            <a:avLst/>
            <a:gdLst>
              <a:gd name="T0" fmla="*/ 0 w 23050"/>
              <a:gd name="T1" fmla="*/ 2147483646 h 21600"/>
              <a:gd name="T2" fmla="*/ 2147483646 w 23050"/>
              <a:gd name="T3" fmla="*/ 2147483646 h 21600"/>
              <a:gd name="T4" fmla="*/ 2147483646 w 2305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50" h="21600" fill="none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</a:path>
              <a:path w="23050" h="21600" stroke="0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  <a:lnTo>
                  <a:pt x="21248" y="21600"/>
                </a:lnTo>
                <a:lnTo>
                  <a:pt x="-1" y="177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6" name="Line 421">
            <a:extLst>
              <a:ext uri="{FF2B5EF4-FFF2-40B4-BE49-F238E27FC236}">
                <a16:creationId xmlns:a16="http://schemas.microsoft.com/office/drawing/2014/main" id="{C1A9869A-8645-445C-AC30-AC0A3C7CF5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1088" y="4232909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7" name="Line 422">
            <a:extLst>
              <a:ext uri="{FF2B5EF4-FFF2-40B4-BE49-F238E27FC236}">
                <a16:creationId xmlns:a16="http://schemas.microsoft.com/office/drawing/2014/main" id="{52AF24E4-0315-4DC7-8235-82C9BF656D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4058" y="4296409"/>
            <a:ext cx="218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8" name="Line 423">
            <a:extLst>
              <a:ext uri="{FF2B5EF4-FFF2-40B4-BE49-F238E27FC236}">
                <a16:creationId xmlns:a16="http://schemas.microsoft.com/office/drawing/2014/main" id="{E65F3E0C-4302-4F9C-B514-3C8CD66B62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5438" y="2139949"/>
            <a:ext cx="3175" cy="1740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9" name="AutoShape 437">
            <a:extLst>
              <a:ext uri="{FF2B5EF4-FFF2-40B4-BE49-F238E27FC236}">
                <a16:creationId xmlns:a16="http://schemas.microsoft.com/office/drawing/2014/main" id="{6FB71129-F840-4F2A-92B6-BB6EEEAC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955" y="420518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0" name="AutoShape 451">
            <a:extLst>
              <a:ext uri="{FF2B5EF4-FFF2-40B4-BE49-F238E27FC236}">
                <a16:creationId xmlns:a16="http://schemas.microsoft.com/office/drawing/2014/main" id="{712C8274-8E39-4E81-9BD5-EA339DA0C6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11649" y="413672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2" name="Group 403">
            <a:extLst>
              <a:ext uri="{FF2B5EF4-FFF2-40B4-BE49-F238E27FC236}">
                <a16:creationId xmlns:a16="http://schemas.microsoft.com/office/drawing/2014/main" id="{DEF55167-3473-4F43-ACA6-7EC6145DFA7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069489" y="3989545"/>
            <a:ext cx="311150" cy="490537"/>
            <a:chOff x="2820" y="264"/>
            <a:chExt cx="420" cy="1452"/>
          </a:xfrm>
        </p:grpSpPr>
        <p:sp>
          <p:nvSpPr>
            <p:cNvPr id="243" name="Line 404">
              <a:extLst>
                <a:ext uri="{FF2B5EF4-FFF2-40B4-BE49-F238E27FC236}">
                  <a16:creationId xmlns:a16="http://schemas.microsoft.com/office/drawing/2014/main" id="{AA65B707-85F8-4543-8FBE-5E3DB2093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4" name="Group 405">
              <a:extLst>
                <a:ext uri="{FF2B5EF4-FFF2-40B4-BE49-F238E27FC236}">
                  <a16:creationId xmlns:a16="http://schemas.microsoft.com/office/drawing/2014/main" id="{96C8934C-2F11-488D-BE37-48F18CACD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5" name="Group 406">
                <a:extLst>
                  <a:ext uri="{FF2B5EF4-FFF2-40B4-BE49-F238E27FC236}">
                    <a16:creationId xmlns:a16="http://schemas.microsoft.com/office/drawing/2014/main" id="{A57C83FC-F584-4472-9918-2CC21B7ED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48" name="Group 407">
                  <a:extLst>
                    <a:ext uri="{FF2B5EF4-FFF2-40B4-BE49-F238E27FC236}">
                      <a16:creationId xmlns:a16="http://schemas.microsoft.com/office/drawing/2014/main" id="{F0FE92D4-B24A-4C28-9942-4F7FE5C994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0" name="Group 408">
                    <a:extLst>
                      <a:ext uri="{FF2B5EF4-FFF2-40B4-BE49-F238E27FC236}">
                        <a16:creationId xmlns:a16="http://schemas.microsoft.com/office/drawing/2014/main" id="{0F017321-23AF-4AB5-93DB-1B2FEC3A75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3" name="Freeform 409">
                      <a:extLst>
                        <a:ext uri="{FF2B5EF4-FFF2-40B4-BE49-F238E27FC236}">
                          <a16:creationId xmlns:a16="http://schemas.microsoft.com/office/drawing/2014/main" id="{A09F3138-EC54-4ED4-A821-9273EDC8D9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4" name="Freeform 410">
                      <a:extLst>
                        <a:ext uri="{FF2B5EF4-FFF2-40B4-BE49-F238E27FC236}">
                          <a16:creationId xmlns:a16="http://schemas.microsoft.com/office/drawing/2014/main" id="{BDF0749D-F136-4A2E-898A-E9FE15D4FE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1" name="Freeform 411">
                    <a:extLst>
                      <a:ext uri="{FF2B5EF4-FFF2-40B4-BE49-F238E27FC236}">
                        <a16:creationId xmlns:a16="http://schemas.microsoft.com/office/drawing/2014/main" id="{1D0FBF8A-99B6-49BD-86BC-230707586F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2" name="Freeform 412">
                    <a:extLst>
                      <a:ext uri="{FF2B5EF4-FFF2-40B4-BE49-F238E27FC236}">
                        <a16:creationId xmlns:a16="http://schemas.microsoft.com/office/drawing/2014/main" id="{17CF80BF-DE7D-4911-847A-14ACF62A05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9" name="Line 413">
                  <a:extLst>
                    <a:ext uri="{FF2B5EF4-FFF2-40B4-BE49-F238E27FC236}">
                      <a16:creationId xmlns:a16="http://schemas.microsoft.com/office/drawing/2014/main" id="{0FDD9D3A-6F82-4B91-A8A8-424F28BCE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6" name="AutoShape 414">
                <a:extLst>
                  <a:ext uri="{FF2B5EF4-FFF2-40B4-BE49-F238E27FC236}">
                    <a16:creationId xmlns:a16="http://schemas.microsoft.com/office/drawing/2014/main" id="{D33C4A35-55F9-44C2-935E-A87D60015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47" name="Line 415">
                <a:extLst>
                  <a:ext uri="{FF2B5EF4-FFF2-40B4-BE49-F238E27FC236}">
                    <a16:creationId xmlns:a16="http://schemas.microsoft.com/office/drawing/2014/main" id="{AB0665BC-E17F-4870-827F-DC6171E45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8" name="Group 528">
            <a:extLst>
              <a:ext uri="{FF2B5EF4-FFF2-40B4-BE49-F238E27FC236}">
                <a16:creationId xmlns:a16="http://schemas.microsoft.com/office/drawing/2014/main" id="{C1973E21-45E9-4B43-8B9A-F84DF0ED146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269385" y="4048370"/>
            <a:ext cx="311150" cy="490538"/>
            <a:chOff x="2820" y="264"/>
            <a:chExt cx="420" cy="1452"/>
          </a:xfrm>
        </p:grpSpPr>
        <p:sp>
          <p:nvSpPr>
            <p:cNvPr id="259" name="Line 529">
              <a:extLst>
                <a:ext uri="{FF2B5EF4-FFF2-40B4-BE49-F238E27FC236}">
                  <a16:creationId xmlns:a16="http://schemas.microsoft.com/office/drawing/2014/main" id="{88B85961-C440-4FB0-990A-DE9A491B0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0" name="Group 530">
              <a:extLst>
                <a:ext uri="{FF2B5EF4-FFF2-40B4-BE49-F238E27FC236}">
                  <a16:creationId xmlns:a16="http://schemas.microsoft.com/office/drawing/2014/main" id="{893C649D-6F9D-4CF2-B2A0-106A695F0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1" name="Group 531">
                <a:extLst>
                  <a:ext uri="{FF2B5EF4-FFF2-40B4-BE49-F238E27FC236}">
                    <a16:creationId xmlns:a16="http://schemas.microsoft.com/office/drawing/2014/main" id="{C199EC8F-FF85-45FE-8530-D0E0B9E03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4" name="Group 532">
                  <a:extLst>
                    <a:ext uri="{FF2B5EF4-FFF2-40B4-BE49-F238E27FC236}">
                      <a16:creationId xmlns:a16="http://schemas.microsoft.com/office/drawing/2014/main" id="{B84BB675-2DD4-4F9B-BE66-0023328331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6" name="Group 533">
                    <a:extLst>
                      <a:ext uri="{FF2B5EF4-FFF2-40B4-BE49-F238E27FC236}">
                        <a16:creationId xmlns:a16="http://schemas.microsoft.com/office/drawing/2014/main" id="{AC3AD39B-AA87-4E24-87BC-05CE0AB45D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9" name="Freeform 534">
                      <a:extLst>
                        <a:ext uri="{FF2B5EF4-FFF2-40B4-BE49-F238E27FC236}">
                          <a16:creationId xmlns:a16="http://schemas.microsoft.com/office/drawing/2014/main" id="{9B855FE1-8F84-443D-85A5-94A2693043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0" name="Freeform 535">
                      <a:extLst>
                        <a:ext uri="{FF2B5EF4-FFF2-40B4-BE49-F238E27FC236}">
                          <a16:creationId xmlns:a16="http://schemas.microsoft.com/office/drawing/2014/main" id="{E82A88DE-30A6-4E6A-B867-D0DCFF1239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7" name="Freeform 536">
                    <a:extLst>
                      <a:ext uri="{FF2B5EF4-FFF2-40B4-BE49-F238E27FC236}">
                        <a16:creationId xmlns:a16="http://schemas.microsoft.com/office/drawing/2014/main" id="{399F794C-CC29-41D1-9C36-C337B1818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8" name="Freeform 537">
                    <a:extLst>
                      <a:ext uri="{FF2B5EF4-FFF2-40B4-BE49-F238E27FC236}">
                        <a16:creationId xmlns:a16="http://schemas.microsoft.com/office/drawing/2014/main" id="{4FC56C31-9329-49B7-AE24-569F5DF24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5" name="Line 538">
                  <a:extLst>
                    <a:ext uri="{FF2B5EF4-FFF2-40B4-BE49-F238E27FC236}">
                      <a16:creationId xmlns:a16="http://schemas.microsoft.com/office/drawing/2014/main" id="{9289D56A-F53B-424E-B57C-E57494A3E2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2" name="AutoShape 539">
                <a:extLst>
                  <a:ext uri="{FF2B5EF4-FFF2-40B4-BE49-F238E27FC236}">
                    <a16:creationId xmlns:a16="http://schemas.microsoft.com/office/drawing/2014/main" id="{714792E3-80F6-4880-958C-9A9D33D25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3" name="Line 540">
                <a:extLst>
                  <a:ext uri="{FF2B5EF4-FFF2-40B4-BE49-F238E27FC236}">
                    <a16:creationId xmlns:a16="http://schemas.microsoft.com/office/drawing/2014/main" id="{D0236198-73CB-4C11-9BFF-33A27302E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2" name="Text Box 116">
            <a:extLst>
              <a:ext uri="{FF2B5EF4-FFF2-40B4-BE49-F238E27FC236}">
                <a16:creationId xmlns:a16="http://schemas.microsoft.com/office/drawing/2014/main" id="{B7F91DEF-CA51-4577-88FC-C2B126CB5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887" y="3113047"/>
            <a:ext cx="1997075" cy="338137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84" name="Oval 120">
            <a:extLst>
              <a:ext uri="{FF2B5EF4-FFF2-40B4-BE49-F238E27FC236}">
                <a16:creationId xmlns:a16="http://schemas.microsoft.com/office/drawing/2014/main" id="{B56DB5F3-F4D9-4A22-BAA2-60EFD1220FE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98975" y="3305175"/>
            <a:ext cx="889000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" name="Oval 120">
            <a:extLst>
              <a:ext uri="{FF2B5EF4-FFF2-40B4-BE49-F238E27FC236}">
                <a16:creationId xmlns:a16="http://schemas.microsoft.com/office/drawing/2014/main" id="{0573C32D-3918-4F61-BAF8-E537567BB4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7054" y="1788544"/>
            <a:ext cx="889000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6" name="Oval 120">
            <a:extLst>
              <a:ext uri="{FF2B5EF4-FFF2-40B4-BE49-F238E27FC236}">
                <a16:creationId xmlns:a16="http://schemas.microsoft.com/office/drawing/2014/main" id="{0C66E1C6-DF81-4D1A-8F9D-009BB939F5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33335" y="3382680"/>
            <a:ext cx="889000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7" name="Oval 101">
            <a:extLst>
              <a:ext uri="{FF2B5EF4-FFF2-40B4-BE49-F238E27FC236}">
                <a16:creationId xmlns:a16="http://schemas.microsoft.com/office/drawing/2014/main" id="{B3568EFC-684F-4A75-981C-376FBF01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50" y="42243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8" name="Oval 101">
            <a:extLst>
              <a:ext uri="{FF2B5EF4-FFF2-40B4-BE49-F238E27FC236}">
                <a16:creationId xmlns:a16="http://schemas.microsoft.com/office/drawing/2014/main" id="{2D73F5EB-0A61-4A51-AC80-3B7121730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504" y="195940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9" name="Oval 101">
            <a:extLst>
              <a:ext uri="{FF2B5EF4-FFF2-40B4-BE49-F238E27FC236}">
                <a16:creationId xmlns:a16="http://schemas.microsoft.com/office/drawing/2014/main" id="{2A8D5213-9DAD-45DE-8DC6-94467E64A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392" y="178854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1" name="Oval 101">
            <a:extLst>
              <a:ext uri="{FF2B5EF4-FFF2-40B4-BE49-F238E27FC236}">
                <a16:creationId xmlns:a16="http://schemas.microsoft.com/office/drawing/2014/main" id="{F62420D0-52B4-4680-8801-94DEF4EC3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001" y="39341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" name="Oval 101">
            <a:extLst>
              <a:ext uri="{FF2B5EF4-FFF2-40B4-BE49-F238E27FC236}">
                <a16:creationId xmlns:a16="http://schemas.microsoft.com/office/drawing/2014/main" id="{9BE713FD-4296-4434-BE33-A763B3D7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241" y="415017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3" name="Oval 101">
            <a:extLst>
              <a:ext uri="{FF2B5EF4-FFF2-40B4-BE49-F238E27FC236}">
                <a16:creationId xmlns:a16="http://schemas.microsoft.com/office/drawing/2014/main" id="{6723A494-962F-4DDC-8F8F-D8E5AF60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504" y="37563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770374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13179FAA-E178-470C-84CD-C985B585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29388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A-27.05.01</a:t>
            </a:r>
          </a:p>
        </p:txBody>
      </p:sp>
      <p:sp>
        <p:nvSpPr>
          <p:cNvPr id="18435" name="Text Box 254">
            <a:extLst>
              <a:ext uri="{FF2B5EF4-FFF2-40B4-BE49-F238E27FC236}">
                <a16:creationId xmlns:a16="http://schemas.microsoft.com/office/drawing/2014/main" id="{AA26FA4D-1373-4790-93FB-D0EA0B1EC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604" y="5520180"/>
            <a:ext cx="7912100" cy="289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perform consecutively four ¼ rolls, exit upright.</a:t>
            </a:r>
            <a:endParaRPr lang="de-DE" sz="1600" b="1" dirty="0"/>
          </a:p>
        </p:txBody>
      </p:sp>
      <p:sp>
        <p:nvSpPr>
          <p:cNvPr id="18449" name="Text Box 2">
            <a:extLst>
              <a:ext uri="{FF2B5EF4-FFF2-40B4-BE49-F238E27FC236}">
                <a16:creationId xmlns:a16="http://schemas.microsoft.com/office/drawing/2014/main" id="{6AFF265A-007F-44B6-94FB-5BB163CCD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668" y="167967"/>
            <a:ext cx="6211661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A-27.05 Four consecutive quarter rolls</a:t>
            </a:r>
            <a:endParaRPr lang="de-DE" sz="2000" dirty="0"/>
          </a:p>
        </p:txBody>
      </p:sp>
      <p:sp>
        <p:nvSpPr>
          <p:cNvPr id="86" name="Line 243">
            <a:extLst>
              <a:ext uri="{FF2B5EF4-FFF2-40B4-BE49-F238E27FC236}">
                <a16:creationId xmlns:a16="http://schemas.microsoft.com/office/drawing/2014/main" id="{546CACEE-EC4D-4171-90F5-8CEB3057A2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4839" y="3679374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7" name="Group 247">
            <a:extLst>
              <a:ext uri="{FF2B5EF4-FFF2-40B4-BE49-F238E27FC236}">
                <a16:creationId xmlns:a16="http://schemas.microsoft.com/office/drawing/2014/main" id="{F1108B5F-47A3-4597-9A68-24250B956883}"/>
              </a:ext>
            </a:extLst>
          </p:cNvPr>
          <p:cNvGrpSpPr>
            <a:grpSpLocks/>
          </p:cNvGrpSpPr>
          <p:nvPr/>
        </p:nvGrpSpPr>
        <p:grpSpPr bwMode="auto">
          <a:xfrm rot="5191268" flipH="1" flipV="1">
            <a:off x="6219487" y="3436601"/>
            <a:ext cx="311150" cy="490537"/>
            <a:chOff x="2820" y="264"/>
            <a:chExt cx="420" cy="1452"/>
          </a:xfrm>
        </p:grpSpPr>
        <p:sp>
          <p:nvSpPr>
            <p:cNvPr id="88" name="Line 248">
              <a:extLst>
                <a:ext uri="{FF2B5EF4-FFF2-40B4-BE49-F238E27FC236}">
                  <a16:creationId xmlns:a16="http://schemas.microsoft.com/office/drawing/2014/main" id="{D9CDB2A9-E845-4D8F-9B44-AA1738AAA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9" name="Group 249">
              <a:extLst>
                <a:ext uri="{FF2B5EF4-FFF2-40B4-BE49-F238E27FC236}">
                  <a16:creationId xmlns:a16="http://schemas.microsoft.com/office/drawing/2014/main" id="{A82E1D9A-6547-440E-9C21-36804596D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0" name="Group 250">
                <a:extLst>
                  <a:ext uri="{FF2B5EF4-FFF2-40B4-BE49-F238E27FC236}">
                    <a16:creationId xmlns:a16="http://schemas.microsoft.com/office/drawing/2014/main" id="{37C539BD-B92B-4DB1-97B1-8D406BB03D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3" name="Group 251">
                  <a:extLst>
                    <a:ext uri="{FF2B5EF4-FFF2-40B4-BE49-F238E27FC236}">
                      <a16:creationId xmlns:a16="http://schemas.microsoft.com/office/drawing/2014/main" id="{0B0E71F8-BA8D-4E65-8AED-8CDD201F44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5" name="Group 252">
                    <a:extLst>
                      <a:ext uri="{FF2B5EF4-FFF2-40B4-BE49-F238E27FC236}">
                        <a16:creationId xmlns:a16="http://schemas.microsoft.com/office/drawing/2014/main" id="{2F6D00CC-1E2B-4AA9-AD61-339701841C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8" name="Freeform 253">
                      <a:extLst>
                        <a:ext uri="{FF2B5EF4-FFF2-40B4-BE49-F238E27FC236}">
                          <a16:creationId xmlns:a16="http://schemas.microsoft.com/office/drawing/2014/main" id="{49DE83E8-D3CD-4397-A169-21E5432F36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" name="Freeform 254">
                      <a:extLst>
                        <a:ext uri="{FF2B5EF4-FFF2-40B4-BE49-F238E27FC236}">
                          <a16:creationId xmlns:a16="http://schemas.microsoft.com/office/drawing/2014/main" id="{ACB0BD0F-CDFE-4821-8851-094603F549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6" name="Freeform 255">
                    <a:extLst>
                      <a:ext uri="{FF2B5EF4-FFF2-40B4-BE49-F238E27FC236}">
                        <a16:creationId xmlns:a16="http://schemas.microsoft.com/office/drawing/2014/main" id="{35C1536A-3A95-4ECA-8B0F-495FC7236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" name="Freeform 256">
                    <a:extLst>
                      <a:ext uri="{FF2B5EF4-FFF2-40B4-BE49-F238E27FC236}">
                        <a16:creationId xmlns:a16="http://schemas.microsoft.com/office/drawing/2014/main" id="{982A0AB2-BFED-46E7-9C46-14EBD1387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4" name="Line 257">
                  <a:extLst>
                    <a:ext uri="{FF2B5EF4-FFF2-40B4-BE49-F238E27FC236}">
                      <a16:creationId xmlns:a16="http://schemas.microsoft.com/office/drawing/2014/main" id="{03954FA1-2DB2-4E5C-BB42-C09C5A1B9F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1" name="AutoShape 258">
                <a:extLst>
                  <a:ext uri="{FF2B5EF4-FFF2-40B4-BE49-F238E27FC236}">
                    <a16:creationId xmlns:a16="http://schemas.microsoft.com/office/drawing/2014/main" id="{971956E5-600D-42DD-B8D7-AF4F582F7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2" name="Line 259">
                <a:extLst>
                  <a:ext uri="{FF2B5EF4-FFF2-40B4-BE49-F238E27FC236}">
                    <a16:creationId xmlns:a16="http://schemas.microsoft.com/office/drawing/2014/main" id="{C06CC26C-4E1F-4618-8BA5-ECF0DF24D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0" name="Group 260">
            <a:extLst>
              <a:ext uri="{FF2B5EF4-FFF2-40B4-BE49-F238E27FC236}">
                <a16:creationId xmlns:a16="http://schemas.microsoft.com/office/drawing/2014/main" id="{CA073F16-3243-4890-ABD3-2448020DD9AE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4154003" y="3501911"/>
            <a:ext cx="755650" cy="242888"/>
            <a:chOff x="4875" y="7237"/>
            <a:chExt cx="4230" cy="1883"/>
          </a:xfrm>
        </p:grpSpPr>
        <p:sp>
          <p:nvSpPr>
            <p:cNvPr id="102" name="Arc 261">
              <a:extLst>
                <a:ext uri="{FF2B5EF4-FFF2-40B4-BE49-F238E27FC236}">
                  <a16:creationId xmlns:a16="http://schemas.microsoft.com/office/drawing/2014/main" id="{5FDB126D-C784-48AA-A637-2F8757BED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AutoShape 262">
              <a:extLst>
                <a:ext uri="{FF2B5EF4-FFF2-40B4-BE49-F238E27FC236}">
                  <a16:creationId xmlns:a16="http://schemas.microsoft.com/office/drawing/2014/main" id="{4A7391A7-6552-422A-9021-82A63ACC61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04" name="AutoShape 263">
            <a:extLst>
              <a:ext uri="{FF2B5EF4-FFF2-40B4-BE49-F238E27FC236}">
                <a16:creationId xmlns:a16="http://schemas.microsoft.com/office/drawing/2014/main" id="{28A92123-3AD5-4B20-A237-A8C766782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717" y="358296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05" name="Group 264">
            <a:extLst>
              <a:ext uri="{FF2B5EF4-FFF2-40B4-BE49-F238E27FC236}">
                <a16:creationId xmlns:a16="http://schemas.microsoft.com/office/drawing/2014/main" id="{B8CAE589-AF46-4D7D-91BD-B8ADDC2B388C}"/>
              </a:ext>
            </a:extLst>
          </p:cNvPr>
          <p:cNvGrpSpPr>
            <a:grpSpLocks/>
          </p:cNvGrpSpPr>
          <p:nvPr/>
        </p:nvGrpSpPr>
        <p:grpSpPr bwMode="auto">
          <a:xfrm rot="5235271" flipH="1" flipV="1">
            <a:off x="2199719" y="3415504"/>
            <a:ext cx="311150" cy="490537"/>
            <a:chOff x="2820" y="264"/>
            <a:chExt cx="420" cy="1452"/>
          </a:xfrm>
        </p:grpSpPr>
        <p:sp>
          <p:nvSpPr>
            <p:cNvPr id="106" name="Line 265">
              <a:extLst>
                <a:ext uri="{FF2B5EF4-FFF2-40B4-BE49-F238E27FC236}">
                  <a16:creationId xmlns:a16="http://schemas.microsoft.com/office/drawing/2014/main" id="{E6BEF608-2E52-4E55-8D36-15BA633BD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7" name="Group 266">
              <a:extLst>
                <a:ext uri="{FF2B5EF4-FFF2-40B4-BE49-F238E27FC236}">
                  <a16:creationId xmlns:a16="http://schemas.microsoft.com/office/drawing/2014/main" id="{C62E130B-752C-40E6-AA64-E9C10C4A5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8" name="Group 267">
                <a:extLst>
                  <a:ext uri="{FF2B5EF4-FFF2-40B4-BE49-F238E27FC236}">
                    <a16:creationId xmlns:a16="http://schemas.microsoft.com/office/drawing/2014/main" id="{EE111D77-6C4C-4AF7-B35F-2DECFD2F8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1" name="Group 268">
                  <a:extLst>
                    <a:ext uri="{FF2B5EF4-FFF2-40B4-BE49-F238E27FC236}">
                      <a16:creationId xmlns:a16="http://schemas.microsoft.com/office/drawing/2014/main" id="{410F88BE-1640-44B8-A9D7-9DD41B1463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3" name="Group 269">
                    <a:extLst>
                      <a:ext uri="{FF2B5EF4-FFF2-40B4-BE49-F238E27FC236}">
                        <a16:creationId xmlns:a16="http://schemas.microsoft.com/office/drawing/2014/main" id="{97A3593C-D291-4FC0-A2DE-13EE298A02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6" name="Freeform 270">
                      <a:extLst>
                        <a:ext uri="{FF2B5EF4-FFF2-40B4-BE49-F238E27FC236}">
                          <a16:creationId xmlns:a16="http://schemas.microsoft.com/office/drawing/2014/main" id="{380E2889-5418-47EA-B4BC-8F9C17DEA1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" name="Freeform 271">
                      <a:extLst>
                        <a:ext uri="{FF2B5EF4-FFF2-40B4-BE49-F238E27FC236}">
                          <a16:creationId xmlns:a16="http://schemas.microsoft.com/office/drawing/2014/main" id="{C0B911C9-9A22-492C-9412-86A38A76A3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4" name="Freeform 272">
                    <a:extLst>
                      <a:ext uri="{FF2B5EF4-FFF2-40B4-BE49-F238E27FC236}">
                        <a16:creationId xmlns:a16="http://schemas.microsoft.com/office/drawing/2014/main" id="{348713AB-B40E-458B-B69E-7A50AEA0CC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Freeform 273">
                    <a:extLst>
                      <a:ext uri="{FF2B5EF4-FFF2-40B4-BE49-F238E27FC236}">
                        <a16:creationId xmlns:a16="http://schemas.microsoft.com/office/drawing/2014/main" id="{E9E590AB-161B-4754-AD30-70EAF02FC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" name="Line 274">
                  <a:extLst>
                    <a:ext uri="{FF2B5EF4-FFF2-40B4-BE49-F238E27FC236}">
                      <a16:creationId xmlns:a16="http://schemas.microsoft.com/office/drawing/2014/main" id="{E5A91282-A88A-471D-9FB4-B282C77FA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9" name="AutoShape 275">
                <a:extLst>
                  <a:ext uri="{FF2B5EF4-FFF2-40B4-BE49-F238E27FC236}">
                    <a16:creationId xmlns:a16="http://schemas.microsoft.com/office/drawing/2014/main" id="{2404A346-E079-492D-AC03-D5853E0B8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0" name="Line 276">
                <a:extLst>
                  <a:ext uri="{FF2B5EF4-FFF2-40B4-BE49-F238E27FC236}">
                    <a16:creationId xmlns:a16="http://schemas.microsoft.com/office/drawing/2014/main" id="{E02B6450-947C-4643-80E6-1CE0BE7FC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5" name="Group 307">
            <a:extLst>
              <a:ext uri="{FF2B5EF4-FFF2-40B4-BE49-F238E27FC236}">
                <a16:creationId xmlns:a16="http://schemas.microsoft.com/office/drawing/2014/main" id="{0F14340A-6200-461D-B3B8-BAD88AF910C4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783674" y="3503035"/>
            <a:ext cx="755650" cy="242887"/>
            <a:chOff x="4875" y="7237"/>
            <a:chExt cx="4230" cy="1883"/>
          </a:xfrm>
        </p:grpSpPr>
        <p:sp>
          <p:nvSpPr>
            <p:cNvPr id="126" name="Arc 308">
              <a:extLst>
                <a:ext uri="{FF2B5EF4-FFF2-40B4-BE49-F238E27FC236}">
                  <a16:creationId xmlns:a16="http://schemas.microsoft.com/office/drawing/2014/main" id="{10B23AE3-11CC-4F78-9C71-C803469EF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AutoShape 309">
              <a:extLst>
                <a:ext uri="{FF2B5EF4-FFF2-40B4-BE49-F238E27FC236}">
                  <a16:creationId xmlns:a16="http://schemas.microsoft.com/office/drawing/2014/main" id="{5F83C653-5699-45B2-9C29-C53AD1C87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9" name="Text Box 239">
            <a:extLst>
              <a:ext uri="{FF2B5EF4-FFF2-40B4-BE49-F238E27FC236}">
                <a16:creationId xmlns:a16="http://schemas.microsoft.com/office/drawing/2014/main" id="{74DCB84E-4B06-4512-846C-A090306D0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275" y="3978769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r>
              <a:rPr lang="de-DE" altLang="de-DE" sz="1600" b="1" dirty="0"/>
              <a:t>roll</a:t>
            </a:r>
          </a:p>
        </p:txBody>
      </p:sp>
      <p:grpSp>
        <p:nvGrpSpPr>
          <p:cNvPr id="157" name="Group 307">
            <a:extLst>
              <a:ext uri="{FF2B5EF4-FFF2-40B4-BE49-F238E27FC236}">
                <a16:creationId xmlns:a16="http://schemas.microsoft.com/office/drawing/2014/main" id="{E8E838DA-0A8B-4454-B870-19416FBF5DBD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439905" y="3503036"/>
            <a:ext cx="755650" cy="242887"/>
            <a:chOff x="4875" y="7237"/>
            <a:chExt cx="4230" cy="1883"/>
          </a:xfrm>
        </p:grpSpPr>
        <p:sp>
          <p:nvSpPr>
            <p:cNvPr id="158" name="Arc 308">
              <a:extLst>
                <a:ext uri="{FF2B5EF4-FFF2-40B4-BE49-F238E27FC236}">
                  <a16:creationId xmlns:a16="http://schemas.microsoft.com/office/drawing/2014/main" id="{506C1166-8A9B-4A1C-ACB7-6A5A14C4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AutoShape 309">
              <a:extLst>
                <a:ext uri="{FF2B5EF4-FFF2-40B4-BE49-F238E27FC236}">
                  <a16:creationId xmlns:a16="http://schemas.microsoft.com/office/drawing/2014/main" id="{6B543E9D-C5FF-447D-8D7B-DD65B49586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60" name="Group 260">
            <a:extLst>
              <a:ext uri="{FF2B5EF4-FFF2-40B4-BE49-F238E27FC236}">
                <a16:creationId xmlns:a16="http://schemas.microsoft.com/office/drawing/2014/main" id="{532C546B-F594-4742-9E2D-7DDB9EBB7CCD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4487756" y="3512472"/>
            <a:ext cx="755650" cy="242888"/>
            <a:chOff x="4875" y="7237"/>
            <a:chExt cx="4230" cy="1883"/>
          </a:xfrm>
        </p:grpSpPr>
        <p:sp>
          <p:nvSpPr>
            <p:cNvPr id="161" name="Arc 261">
              <a:extLst>
                <a:ext uri="{FF2B5EF4-FFF2-40B4-BE49-F238E27FC236}">
                  <a16:creationId xmlns:a16="http://schemas.microsoft.com/office/drawing/2014/main" id="{B49449A4-A6FA-46F7-A261-C393D8ABB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AutoShape 262">
              <a:extLst>
                <a:ext uri="{FF2B5EF4-FFF2-40B4-BE49-F238E27FC236}">
                  <a16:creationId xmlns:a16="http://schemas.microsoft.com/office/drawing/2014/main" id="{8DB906CA-A566-4762-8DA1-61CAACCC82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63" name="Text Box 239">
            <a:extLst>
              <a:ext uri="{FF2B5EF4-FFF2-40B4-BE49-F238E27FC236}">
                <a16:creationId xmlns:a16="http://schemas.microsoft.com/office/drawing/2014/main" id="{8FDDDEF3-B32D-494D-9FE7-5CE41DC3E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461" y="3987976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r>
              <a:rPr lang="de-DE" altLang="de-DE" sz="1600" b="1" dirty="0"/>
              <a:t>roll</a:t>
            </a:r>
          </a:p>
        </p:txBody>
      </p:sp>
      <p:sp>
        <p:nvSpPr>
          <p:cNvPr id="165" name="Text Box 239">
            <a:extLst>
              <a:ext uri="{FF2B5EF4-FFF2-40B4-BE49-F238E27FC236}">
                <a16:creationId xmlns:a16="http://schemas.microsoft.com/office/drawing/2014/main" id="{AA30ECCD-DE1D-4F8F-84C6-A2C6AABC1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647" y="3990962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r>
              <a:rPr lang="de-DE" altLang="de-DE" sz="1600" b="1" dirty="0"/>
              <a:t>roll</a:t>
            </a:r>
          </a:p>
        </p:txBody>
      </p:sp>
      <p:sp>
        <p:nvSpPr>
          <p:cNvPr id="167" name="Text Box 239">
            <a:extLst>
              <a:ext uri="{FF2B5EF4-FFF2-40B4-BE49-F238E27FC236}">
                <a16:creationId xmlns:a16="http://schemas.microsoft.com/office/drawing/2014/main" id="{4D2D9E89-C64F-4337-969E-5C1D6769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466" y="3992255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r>
              <a:rPr lang="de-DE" altLang="de-DE" sz="1600" b="1" dirty="0"/>
              <a:t>roll</a:t>
            </a:r>
          </a:p>
        </p:txBody>
      </p:sp>
      <p:sp>
        <p:nvSpPr>
          <p:cNvPr id="84" name="AutoShape 255">
            <a:extLst>
              <a:ext uri="{FF2B5EF4-FFF2-40B4-BE49-F238E27FC236}">
                <a16:creationId xmlns:a16="http://schemas.microsoft.com/office/drawing/2014/main" id="{6671387C-B4E4-4E42-820A-CDB9135CD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043" y="3605555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63" grpId="0"/>
      <p:bldP spid="165" grpId="0"/>
      <p:bldP spid="1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13179FAA-E178-470C-84CD-C985B585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29388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A-27.05.02</a:t>
            </a:r>
          </a:p>
        </p:txBody>
      </p:sp>
      <p:sp>
        <p:nvSpPr>
          <p:cNvPr id="67" name="Text Box 50">
            <a:extLst>
              <a:ext uri="{FF2B5EF4-FFF2-40B4-BE49-F238E27FC236}">
                <a16:creationId xmlns:a16="http://schemas.microsoft.com/office/drawing/2014/main" id="{3CE72B96-FA85-4B3C-BE6D-7363C29AE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421" y="2018580"/>
            <a:ext cx="41544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600" b="1" dirty="0">
                <a:solidFill>
                  <a:srgbClr val="0000FF"/>
                </a:solidFill>
              </a:rPr>
              <a:t>Lines between part rolls must be short </a:t>
            </a:r>
            <a:br>
              <a:rPr lang="en-GB" altLang="de-DE" sz="1600" b="1" dirty="0">
                <a:solidFill>
                  <a:srgbClr val="0000FF"/>
                </a:solidFill>
              </a:rPr>
            </a:br>
            <a:r>
              <a:rPr lang="en-GB" altLang="de-DE" sz="1600" b="1" dirty="0">
                <a:solidFill>
                  <a:srgbClr val="0000FF"/>
                </a:solidFill>
              </a:rPr>
              <a:t>and of equal length.</a:t>
            </a:r>
          </a:p>
        </p:txBody>
      </p:sp>
      <p:sp>
        <p:nvSpPr>
          <p:cNvPr id="76" name="Line 243">
            <a:extLst>
              <a:ext uri="{FF2B5EF4-FFF2-40B4-BE49-F238E27FC236}">
                <a16:creationId xmlns:a16="http://schemas.microsoft.com/office/drawing/2014/main" id="{12A34040-3D24-4CFC-9A8E-C24C0DD1BE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4839" y="3679374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7" name="Group 247">
            <a:extLst>
              <a:ext uri="{FF2B5EF4-FFF2-40B4-BE49-F238E27FC236}">
                <a16:creationId xmlns:a16="http://schemas.microsoft.com/office/drawing/2014/main" id="{B6B453FA-5053-454A-AD50-4BD07C97DEB5}"/>
              </a:ext>
            </a:extLst>
          </p:cNvPr>
          <p:cNvGrpSpPr>
            <a:grpSpLocks/>
          </p:cNvGrpSpPr>
          <p:nvPr/>
        </p:nvGrpSpPr>
        <p:grpSpPr bwMode="auto">
          <a:xfrm rot="5191268" flipH="1" flipV="1">
            <a:off x="6219487" y="3436601"/>
            <a:ext cx="311150" cy="490537"/>
            <a:chOff x="2820" y="264"/>
            <a:chExt cx="420" cy="1452"/>
          </a:xfrm>
        </p:grpSpPr>
        <p:sp>
          <p:nvSpPr>
            <p:cNvPr id="78" name="Line 248">
              <a:extLst>
                <a:ext uri="{FF2B5EF4-FFF2-40B4-BE49-F238E27FC236}">
                  <a16:creationId xmlns:a16="http://schemas.microsoft.com/office/drawing/2014/main" id="{C40A53EC-C3F2-461A-BC79-6D9145324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9" name="Group 249">
              <a:extLst>
                <a:ext uri="{FF2B5EF4-FFF2-40B4-BE49-F238E27FC236}">
                  <a16:creationId xmlns:a16="http://schemas.microsoft.com/office/drawing/2014/main" id="{89C6C267-23EF-4681-86E0-76A681E6B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0" name="Group 250">
                <a:extLst>
                  <a:ext uri="{FF2B5EF4-FFF2-40B4-BE49-F238E27FC236}">
                    <a16:creationId xmlns:a16="http://schemas.microsoft.com/office/drawing/2014/main" id="{446F7329-26F4-4001-9C76-AD001B7223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3" name="Group 251">
                  <a:extLst>
                    <a:ext uri="{FF2B5EF4-FFF2-40B4-BE49-F238E27FC236}">
                      <a16:creationId xmlns:a16="http://schemas.microsoft.com/office/drawing/2014/main" id="{D44D7BD4-BF84-4D46-A184-D4F8D872FD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1" name="Group 252">
                    <a:extLst>
                      <a:ext uri="{FF2B5EF4-FFF2-40B4-BE49-F238E27FC236}">
                        <a16:creationId xmlns:a16="http://schemas.microsoft.com/office/drawing/2014/main" id="{70ADE1ED-A7A9-46B4-9108-BBDE0A7EC8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0" name="Freeform 253">
                      <a:extLst>
                        <a:ext uri="{FF2B5EF4-FFF2-40B4-BE49-F238E27FC236}">
                          <a16:creationId xmlns:a16="http://schemas.microsoft.com/office/drawing/2014/main" id="{68F5BE67-E8FD-4AF8-9092-41DDE796EB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1" name="Freeform 254">
                      <a:extLst>
                        <a:ext uri="{FF2B5EF4-FFF2-40B4-BE49-F238E27FC236}">
                          <a16:creationId xmlns:a16="http://schemas.microsoft.com/office/drawing/2014/main" id="{FAEB3BF8-16B1-480C-A373-F1C0850CEB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8" name="Freeform 255">
                    <a:extLst>
                      <a:ext uri="{FF2B5EF4-FFF2-40B4-BE49-F238E27FC236}">
                        <a16:creationId xmlns:a16="http://schemas.microsoft.com/office/drawing/2014/main" id="{12A08C83-EBD7-40CB-82DB-5BAD0FCB8F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Freeform 256">
                    <a:extLst>
                      <a:ext uri="{FF2B5EF4-FFF2-40B4-BE49-F238E27FC236}">
                        <a16:creationId xmlns:a16="http://schemas.microsoft.com/office/drawing/2014/main" id="{3EAC3746-F183-475C-956E-A8A36FA552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5" name="Line 257">
                  <a:extLst>
                    <a:ext uri="{FF2B5EF4-FFF2-40B4-BE49-F238E27FC236}">
                      <a16:creationId xmlns:a16="http://schemas.microsoft.com/office/drawing/2014/main" id="{39C043E9-C63B-4336-A186-B5713CD336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1" name="AutoShape 258">
                <a:extLst>
                  <a:ext uri="{FF2B5EF4-FFF2-40B4-BE49-F238E27FC236}">
                    <a16:creationId xmlns:a16="http://schemas.microsoft.com/office/drawing/2014/main" id="{B34D08E7-C64D-4F22-B3AD-09CA90B71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2" name="Line 259">
                <a:extLst>
                  <a:ext uri="{FF2B5EF4-FFF2-40B4-BE49-F238E27FC236}">
                    <a16:creationId xmlns:a16="http://schemas.microsoft.com/office/drawing/2014/main" id="{BC1AF742-64BF-4754-AF2A-FA6A89703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2" name="Group 260">
            <a:extLst>
              <a:ext uri="{FF2B5EF4-FFF2-40B4-BE49-F238E27FC236}">
                <a16:creationId xmlns:a16="http://schemas.microsoft.com/office/drawing/2014/main" id="{7B5BDE13-B970-4303-8023-A655841FF572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4154003" y="3501911"/>
            <a:ext cx="755650" cy="242888"/>
            <a:chOff x="4875" y="7237"/>
            <a:chExt cx="4230" cy="1883"/>
          </a:xfrm>
        </p:grpSpPr>
        <p:sp>
          <p:nvSpPr>
            <p:cNvPr id="123" name="Arc 261">
              <a:extLst>
                <a:ext uri="{FF2B5EF4-FFF2-40B4-BE49-F238E27FC236}">
                  <a16:creationId xmlns:a16="http://schemas.microsoft.com/office/drawing/2014/main" id="{A928B599-0174-4D49-9F67-F5A700FCD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AutoShape 262">
              <a:extLst>
                <a:ext uri="{FF2B5EF4-FFF2-40B4-BE49-F238E27FC236}">
                  <a16:creationId xmlns:a16="http://schemas.microsoft.com/office/drawing/2014/main" id="{8E883E1E-2CC0-4E1D-8239-28DC4A70EB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8" name="AutoShape 263">
            <a:extLst>
              <a:ext uri="{FF2B5EF4-FFF2-40B4-BE49-F238E27FC236}">
                <a16:creationId xmlns:a16="http://schemas.microsoft.com/office/drawing/2014/main" id="{87666F79-F1E7-477B-89A3-3B3B1E29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717" y="358296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30" name="Group 264">
            <a:extLst>
              <a:ext uri="{FF2B5EF4-FFF2-40B4-BE49-F238E27FC236}">
                <a16:creationId xmlns:a16="http://schemas.microsoft.com/office/drawing/2014/main" id="{C4185602-5CCA-4478-B5B8-CEA2900A5054}"/>
              </a:ext>
            </a:extLst>
          </p:cNvPr>
          <p:cNvGrpSpPr>
            <a:grpSpLocks/>
          </p:cNvGrpSpPr>
          <p:nvPr/>
        </p:nvGrpSpPr>
        <p:grpSpPr bwMode="auto">
          <a:xfrm rot="5235271" flipH="1" flipV="1">
            <a:off x="2199719" y="3415504"/>
            <a:ext cx="311150" cy="490537"/>
            <a:chOff x="2820" y="264"/>
            <a:chExt cx="420" cy="1452"/>
          </a:xfrm>
        </p:grpSpPr>
        <p:sp>
          <p:nvSpPr>
            <p:cNvPr id="131" name="Line 265">
              <a:extLst>
                <a:ext uri="{FF2B5EF4-FFF2-40B4-BE49-F238E27FC236}">
                  <a16:creationId xmlns:a16="http://schemas.microsoft.com/office/drawing/2014/main" id="{0CE46276-16BB-4CDB-A26B-2A43CA1FE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2" name="Group 266">
              <a:extLst>
                <a:ext uri="{FF2B5EF4-FFF2-40B4-BE49-F238E27FC236}">
                  <a16:creationId xmlns:a16="http://schemas.microsoft.com/office/drawing/2014/main" id="{6939990B-1A15-4FB5-8FFA-55FF1377A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" name="Group 267">
                <a:extLst>
                  <a:ext uri="{FF2B5EF4-FFF2-40B4-BE49-F238E27FC236}">
                    <a16:creationId xmlns:a16="http://schemas.microsoft.com/office/drawing/2014/main" id="{38B6B345-1265-4A25-9C9D-227E86F32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6" name="Group 268">
                  <a:extLst>
                    <a:ext uri="{FF2B5EF4-FFF2-40B4-BE49-F238E27FC236}">
                      <a16:creationId xmlns:a16="http://schemas.microsoft.com/office/drawing/2014/main" id="{3F247DEE-9A48-4EE9-80BF-D963A9E503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8" name="Group 269">
                    <a:extLst>
                      <a:ext uri="{FF2B5EF4-FFF2-40B4-BE49-F238E27FC236}">
                        <a16:creationId xmlns:a16="http://schemas.microsoft.com/office/drawing/2014/main" id="{2867FDCD-C8A3-43A9-BB8B-92E0E4C2FA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1" name="Freeform 270">
                      <a:extLst>
                        <a:ext uri="{FF2B5EF4-FFF2-40B4-BE49-F238E27FC236}">
                          <a16:creationId xmlns:a16="http://schemas.microsoft.com/office/drawing/2014/main" id="{8573C959-1F6A-43A2-BBD8-C996DC8BE5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Freeform 271">
                      <a:extLst>
                        <a:ext uri="{FF2B5EF4-FFF2-40B4-BE49-F238E27FC236}">
                          <a16:creationId xmlns:a16="http://schemas.microsoft.com/office/drawing/2014/main" id="{EB7A7446-B8EA-4DB3-92E3-A4671AFE9F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9" name="Freeform 272">
                    <a:extLst>
                      <a:ext uri="{FF2B5EF4-FFF2-40B4-BE49-F238E27FC236}">
                        <a16:creationId xmlns:a16="http://schemas.microsoft.com/office/drawing/2014/main" id="{6F63C674-8D78-4568-BF55-F3A2760887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Freeform 273">
                    <a:extLst>
                      <a:ext uri="{FF2B5EF4-FFF2-40B4-BE49-F238E27FC236}">
                        <a16:creationId xmlns:a16="http://schemas.microsoft.com/office/drawing/2014/main" id="{1573AF0A-4DF4-4D19-BB62-8B8DB7CDB2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7" name="Line 274">
                  <a:extLst>
                    <a:ext uri="{FF2B5EF4-FFF2-40B4-BE49-F238E27FC236}">
                      <a16:creationId xmlns:a16="http://schemas.microsoft.com/office/drawing/2014/main" id="{A5744C95-9A86-4AB3-B7FB-FDF4CDAB2D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4" name="AutoShape 275">
                <a:extLst>
                  <a:ext uri="{FF2B5EF4-FFF2-40B4-BE49-F238E27FC236}">
                    <a16:creationId xmlns:a16="http://schemas.microsoft.com/office/drawing/2014/main" id="{ED6D0E26-83C3-4951-915F-1ADB8F7CA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35" name="Line 276">
                <a:extLst>
                  <a:ext uri="{FF2B5EF4-FFF2-40B4-BE49-F238E27FC236}">
                    <a16:creationId xmlns:a16="http://schemas.microsoft.com/office/drawing/2014/main" id="{347C8CF3-9CBB-43E3-A6CF-F4F2FC49A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3" name="Group 307">
            <a:extLst>
              <a:ext uri="{FF2B5EF4-FFF2-40B4-BE49-F238E27FC236}">
                <a16:creationId xmlns:a16="http://schemas.microsoft.com/office/drawing/2014/main" id="{7F06276E-D921-4253-A4D0-3A2CC4463F2D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803338" y="3503035"/>
            <a:ext cx="755650" cy="242887"/>
            <a:chOff x="4875" y="7237"/>
            <a:chExt cx="4230" cy="1883"/>
          </a:xfrm>
        </p:grpSpPr>
        <p:sp>
          <p:nvSpPr>
            <p:cNvPr id="144" name="Arc 308">
              <a:extLst>
                <a:ext uri="{FF2B5EF4-FFF2-40B4-BE49-F238E27FC236}">
                  <a16:creationId xmlns:a16="http://schemas.microsoft.com/office/drawing/2014/main" id="{12069FD7-DA5C-4075-BCAF-6B4FD10C0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AutoShape 309">
              <a:extLst>
                <a:ext uri="{FF2B5EF4-FFF2-40B4-BE49-F238E27FC236}">
                  <a16:creationId xmlns:a16="http://schemas.microsoft.com/office/drawing/2014/main" id="{11708DA0-3B4B-481C-8AF8-7239CD831A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46" name="Text Box 239">
            <a:extLst>
              <a:ext uri="{FF2B5EF4-FFF2-40B4-BE49-F238E27FC236}">
                <a16:creationId xmlns:a16="http://schemas.microsoft.com/office/drawing/2014/main" id="{BCC25953-1C68-4BF7-90A9-924C94BB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975" y="3964823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grpSp>
        <p:nvGrpSpPr>
          <p:cNvPr id="147" name="Group 307">
            <a:extLst>
              <a:ext uri="{FF2B5EF4-FFF2-40B4-BE49-F238E27FC236}">
                <a16:creationId xmlns:a16="http://schemas.microsoft.com/office/drawing/2014/main" id="{21110D9A-C4C8-4361-91E0-ABF12680BA9F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439905" y="3503036"/>
            <a:ext cx="755650" cy="242887"/>
            <a:chOff x="4875" y="7237"/>
            <a:chExt cx="4230" cy="1883"/>
          </a:xfrm>
        </p:grpSpPr>
        <p:sp>
          <p:nvSpPr>
            <p:cNvPr id="148" name="Arc 308">
              <a:extLst>
                <a:ext uri="{FF2B5EF4-FFF2-40B4-BE49-F238E27FC236}">
                  <a16:creationId xmlns:a16="http://schemas.microsoft.com/office/drawing/2014/main" id="{825B9646-F021-4171-A2C3-BCF3E14C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AutoShape 309">
              <a:extLst>
                <a:ext uri="{FF2B5EF4-FFF2-40B4-BE49-F238E27FC236}">
                  <a16:creationId xmlns:a16="http://schemas.microsoft.com/office/drawing/2014/main" id="{DB22DC0D-3A9F-4C57-BA7F-EB47E68510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50" name="Group 260">
            <a:extLst>
              <a:ext uri="{FF2B5EF4-FFF2-40B4-BE49-F238E27FC236}">
                <a16:creationId xmlns:a16="http://schemas.microsoft.com/office/drawing/2014/main" id="{B52F0380-BC68-491D-8CD1-3063CD5B31DC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4487756" y="3512472"/>
            <a:ext cx="755650" cy="242888"/>
            <a:chOff x="4875" y="7237"/>
            <a:chExt cx="4230" cy="1883"/>
          </a:xfrm>
        </p:grpSpPr>
        <p:sp>
          <p:nvSpPr>
            <p:cNvPr id="151" name="Arc 261">
              <a:extLst>
                <a:ext uri="{FF2B5EF4-FFF2-40B4-BE49-F238E27FC236}">
                  <a16:creationId xmlns:a16="http://schemas.microsoft.com/office/drawing/2014/main" id="{6D3863EF-ACA9-4315-9D79-81AA0CEF1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AutoShape 262">
              <a:extLst>
                <a:ext uri="{FF2B5EF4-FFF2-40B4-BE49-F238E27FC236}">
                  <a16:creationId xmlns:a16="http://schemas.microsoft.com/office/drawing/2014/main" id="{A4293BBC-2BA7-40B5-A49D-DE7FFBE95A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53" name="Text Box 239">
            <a:extLst>
              <a:ext uri="{FF2B5EF4-FFF2-40B4-BE49-F238E27FC236}">
                <a16:creationId xmlns:a16="http://schemas.microsoft.com/office/drawing/2014/main" id="{E6459039-62E8-4752-8648-64223A1D5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420" y="3966091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54" name="Text Box 239">
            <a:extLst>
              <a:ext uri="{FF2B5EF4-FFF2-40B4-BE49-F238E27FC236}">
                <a16:creationId xmlns:a16="http://schemas.microsoft.com/office/drawing/2014/main" id="{D0ADF0D7-0CEC-45DF-BE78-1962CDC6C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011" y="3955468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55" name="Text Box 239">
            <a:extLst>
              <a:ext uri="{FF2B5EF4-FFF2-40B4-BE49-F238E27FC236}">
                <a16:creationId xmlns:a16="http://schemas.microsoft.com/office/drawing/2014/main" id="{BD027C35-8799-46B9-B035-73C18684A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916" y="3964905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56" name="AutoShape 255">
            <a:extLst>
              <a:ext uri="{FF2B5EF4-FFF2-40B4-BE49-F238E27FC236}">
                <a16:creationId xmlns:a16="http://schemas.microsoft.com/office/drawing/2014/main" id="{DC754F4C-0EEF-4A00-9408-4E035626E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043" y="3605555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4" name="Oval 101">
            <a:extLst>
              <a:ext uri="{FF2B5EF4-FFF2-40B4-BE49-F238E27FC236}">
                <a16:creationId xmlns:a16="http://schemas.microsoft.com/office/drawing/2014/main" id="{2B3119D5-E8F5-4A8B-BE67-F5BBC47D6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115" y="358881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6" name="Oval 101">
            <a:extLst>
              <a:ext uri="{FF2B5EF4-FFF2-40B4-BE49-F238E27FC236}">
                <a16:creationId xmlns:a16="http://schemas.microsoft.com/office/drawing/2014/main" id="{2AEF2F0B-CEC9-4007-8A4D-F931C19DA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157" y="359279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8" name="Oval 101">
            <a:extLst>
              <a:ext uri="{FF2B5EF4-FFF2-40B4-BE49-F238E27FC236}">
                <a16:creationId xmlns:a16="http://schemas.microsoft.com/office/drawing/2014/main" id="{5BDC8FD2-0FBC-4A67-9537-62C56E363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175" y="357561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9" name="Oval 101">
            <a:extLst>
              <a:ext uri="{FF2B5EF4-FFF2-40B4-BE49-F238E27FC236}">
                <a16:creationId xmlns:a16="http://schemas.microsoft.com/office/drawing/2014/main" id="{A9BA9F26-417C-4671-A469-EE96ADE50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711" y="359263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4" name="Text Box 2">
            <a:extLst>
              <a:ext uri="{FF2B5EF4-FFF2-40B4-BE49-F238E27FC236}">
                <a16:creationId xmlns:a16="http://schemas.microsoft.com/office/drawing/2014/main" id="{FBF77DA0-9C23-4462-9DEB-614B9637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876" y="162229"/>
            <a:ext cx="6211661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A-27.05 Four consecutive quarter rolls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31711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Text Box 289">
            <a:extLst>
              <a:ext uri="{FF2B5EF4-FFF2-40B4-BE49-F238E27FC236}">
                <a16:creationId xmlns:a16="http://schemas.microsoft.com/office/drawing/2014/main" id="{3EB4170C-F08D-4963-93C8-198A8F2FE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A-25.06.01</a:t>
            </a:r>
          </a:p>
        </p:txBody>
      </p:sp>
      <p:sp>
        <p:nvSpPr>
          <p:cNvPr id="20496" name="Text Box 725">
            <a:extLst>
              <a:ext uri="{FF2B5EF4-FFF2-40B4-BE49-F238E27FC236}">
                <a16:creationId xmlns:a16="http://schemas.microsoft.com/office/drawing/2014/main" id="{BCC42EEE-B652-4D27-8BEC-59869629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3" y="5421652"/>
            <a:ext cx="4513263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pull through a quarter loop into a vertical upline, pull through a quarter</a:t>
            </a:r>
            <a:br>
              <a:rPr lang="en-US" sz="1600" b="1" dirty="0"/>
            </a:br>
            <a:r>
              <a:rPr lang="en-US" sz="1600" b="1" dirty="0"/>
              <a:t>loop, exit inverted.</a:t>
            </a:r>
            <a:endParaRPr lang="de-DE" sz="1600" b="1" dirty="0"/>
          </a:p>
        </p:txBody>
      </p:sp>
      <p:sp>
        <p:nvSpPr>
          <p:cNvPr id="20498" name="Textfeld 6">
            <a:extLst>
              <a:ext uri="{FF2B5EF4-FFF2-40B4-BE49-F238E27FC236}">
                <a16:creationId xmlns:a16="http://schemas.microsoft.com/office/drawing/2014/main" id="{0D3E74E7-423E-406D-9D9C-D7DAB210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219075"/>
            <a:ext cx="5006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A-27.06 Half Square Loop</a:t>
            </a:r>
            <a:endParaRPr lang="de-DE" sz="2000" dirty="0"/>
          </a:p>
        </p:txBody>
      </p:sp>
      <p:sp>
        <p:nvSpPr>
          <p:cNvPr id="161" name="Line 546">
            <a:extLst>
              <a:ext uri="{FF2B5EF4-FFF2-40B4-BE49-F238E27FC236}">
                <a16:creationId xmlns:a16="http://schemas.microsoft.com/office/drawing/2014/main" id="{A844C9C5-E584-47E9-A850-81A1E2D6B5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3500" y="1749425"/>
            <a:ext cx="14288" cy="1739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2" name="Arc 547">
            <a:extLst>
              <a:ext uri="{FF2B5EF4-FFF2-40B4-BE49-F238E27FC236}">
                <a16:creationId xmlns:a16="http://schemas.microsoft.com/office/drawing/2014/main" id="{6DE728C3-CBD9-4F83-BD36-AB6A45B57747}"/>
              </a:ext>
            </a:extLst>
          </p:cNvPr>
          <p:cNvSpPr>
            <a:spLocks/>
          </p:cNvSpPr>
          <p:nvPr/>
        </p:nvSpPr>
        <p:spPr bwMode="auto">
          <a:xfrm flipV="1">
            <a:off x="7023100" y="3490913"/>
            <a:ext cx="663575" cy="682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Line 548">
            <a:extLst>
              <a:ext uri="{FF2B5EF4-FFF2-40B4-BE49-F238E27FC236}">
                <a16:creationId xmlns:a16="http://schemas.microsoft.com/office/drawing/2014/main" id="{CBA33722-6D31-4AF5-BDBC-174CAE44C7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4176713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" name="Arc 550">
            <a:extLst>
              <a:ext uri="{FF2B5EF4-FFF2-40B4-BE49-F238E27FC236}">
                <a16:creationId xmlns:a16="http://schemas.microsoft.com/office/drawing/2014/main" id="{A6CCF5EC-77EA-4638-8325-45AD039C66A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024688" y="1082675"/>
            <a:ext cx="650875" cy="682625"/>
          </a:xfrm>
          <a:custGeom>
            <a:avLst/>
            <a:gdLst>
              <a:gd name="T0" fmla="*/ 0 w 21601"/>
              <a:gd name="T1" fmla="*/ 0 h 21600"/>
              <a:gd name="T2" fmla="*/ 0 w 21601"/>
              <a:gd name="T3" fmla="*/ 0 h 21600"/>
              <a:gd name="T4" fmla="*/ 0 w 2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6" name="Line 551">
            <a:extLst>
              <a:ext uri="{FF2B5EF4-FFF2-40B4-BE49-F238E27FC236}">
                <a16:creationId xmlns:a16="http://schemas.microsoft.com/office/drawing/2014/main" id="{004887F9-9925-4E39-ABD7-90C7FAAFAC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6488" y="1095375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7" name="Group 552">
            <a:extLst>
              <a:ext uri="{FF2B5EF4-FFF2-40B4-BE49-F238E27FC236}">
                <a16:creationId xmlns:a16="http://schemas.microsoft.com/office/drawing/2014/main" id="{772907C8-7E25-4ADF-8988-E89434CD11E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552282" y="3915569"/>
            <a:ext cx="311150" cy="490537"/>
            <a:chOff x="2820" y="264"/>
            <a:chExt cx="420" cy="1452"/>
          </a:xfrm>
        </p:grpSpPr>
        <p:sp>
          <p:nvSpPr>
            <p:cNvPr id="168" name="Line 553">
              <a:extLst>
                <a:ext uri="{FF2B5EF4-FFF2-40B4-BE49-F238E27FC236}">
                  <a16:creationId xmlns:a16="http://schemas.microsoft.com/office/drawing/2014/main" id="{E0B932C3-B83E-46F0-80D0-D1E8644D0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9" name="Group 554">
              <a:extLst>
                <a:ext uri="{FF2B5EF4-FFF2-40B4-BE49-F238E27FC236}">
                  <a16:creationId xmlns:a16="http://schemas.microsoft.com/office/drawing/2014/main" id="{0FC4FABD-760B-4729-8141-C9100C538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0" name="Group 555">
                <a:extLst>
                  <a:ext uri="{FF2B5EF4-FFF2-40B4-BE49-F238E27FC236}">
                    <a16:creationId xmlns:a16="http://schemas.microsoft.com/office/drawing/2014/main" id="{41E10A17-2B51-4E1F-838C-677FA2CAE1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3" name="Group 556">
                  <a:extLst>
                    <a:ext uri="{FF2B5EF4-FFF2-40B4-BE49-F238E27FC236}">
                      <a16:creationId xmlns:a16="http://schemas.microsoft.com/office/drawing/2014/main" id="{3E96B372-AC03-4C33-ADF9-C505F976B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5" name="Group 557">
                    <a:extLst>
                      <a:ext uri="{FF2B5EF4-FFF2-40B4-BE49-F238E27FC236}">
                        <a16:creationId xmlns:a16="http://schemas.microsoft.com/office/drawing/2014/main" id="{4AC4D37B-481D-4D9F-8EB7-CFE8909E7E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558">
                      <a:extLst>
                        <a:ext uri="{FF2B5EF4-FFF2-40B4-BE49-F238E27FC236}">
                          <a16:creationId xmlns:a16="http://schemas.microsoft.com/office/drawing/2014/main" id="{7B87BE6A-064C-4CBF-AA79-AFE74C32A5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559">
                      <a:extLst>
                        <a:ext uri="{FF2B5EF4-FFF2-40B4-BE49-F238E27FC236}">
                          <a16:creationId xmlns:a16="http://schemas.microsoft.com/office/drawing/2014/main" id="{E6A42B76-0513-43F5-BA0D-34717253C8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Freeform 560">
                    <a:extLst>
                      <a:ext uri="{FF2B5EF4-FFF2-40B4-BE49-F238E27FC236}">
                        <a16:creationId xmlns:a16="http://schemas.microsoft.com/office/drawing/2014/main" id="{D83CD1D3-B634-43E6-B8AD-63B5886FF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7" name="Freeform 561">
                    <a:extLst>
                      <a:ext uri="{FF2B5EF4-FFF2-40B4-BE49-F238E27FC236}">
                        <a16:creationId xmlns:a16="http://schemas.microsoft.com/office/drawing/2014/main" id="{AB86D981-88C1-4280-BEA9-FCB22BB92E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4" name="Line 562">
                  <a:extLst>
                    <a:ext uri="{FF2B5EF4-FFF2-40B4-BE49-F238E27FC236}">
                      <a16:creationId xmlns:a16="http://schemas.microsoft.com/office/drawing/2014/main" id="{43DBEA07-DBEA-417F-8EA2-849076403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1" name="AutoShape 563">
                <a:extLst>
                  <a:ext uri="{FF2B5EF4-FFF2-40B4-BE49-F238E27FC236}">
                    <a16:creationId xmlns:a16="http://schemas.microsoft.com/office/drawing/2014/main" id="{5C3B970C-300D-473A-BDB6-B2804CB2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2" name="Line 564">
                <a:extLst>
                  <a:ext uri="{FF2B5EF4-FFF2-40B4-BE49-F238E27FC236}">
                    <a16:creationId xmlns:a16="http://schemas.microsoft.com/office/drawing/2014/main" id="{D7FD2358-B975-4E7C-A593-91315C072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6" name="AutoShape 604">
            <a:extLst>
              <a:ext uri="{FF2B5EF4-FFF2-40B4-BE49-F238E27FC236}">
                <a16:creationId xmlns:a16="http://schemas.microsoft.com/office/drawing/2014/main" id="{A1059E09-C0F3-476C-A0EA-2E022E645E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42000" y="10223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7" name="AutoShape 605">
            <a:extLst>
              <a:ext uri="{FF2B5EF4-FFF2-40B4-BE49-F238E27FC236}">
                <a16:creationId xmlns:a16="http://schemas.microsoft.com/office/drawing/2014/main" id="{E886E607-09DB-496B-AB7A-2FB73D81953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032500" y="40592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08" name="Group 609">
            <a:extLst>
              <a:ext uri="{FF2B5EF4-FFF2-40B4-BE49-F238E27FC236}">
                <a16:creationId xmlns:a16="http://schemas.microsoft.com/office/drawing/2014/main" id="{109C1CE8-6378-4769-9745-A9A7DB173B7F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6438107" y="845344"/>
            <a:ext cx="311150" cy="490537"/>
            <a:chOff x="2820" y="264"/>
            <a:chExt cx="420" cy="1452"/>
          </a:xfrm>
        </p:grpSpPr>
        <p:sp>
          <p:nvSpPr>
            <p:cNvPr id="209" name="Line 610">
              <a:extLst>
                <a:ext uri="{FF2B5EF4-FFF2-40B4-BE49-F238E27FC236}">
                  <a16:creationId xmlns:a16="http://schemas.microsoft.com/office/drawing/2014/main" id="{56F577AA-1500-4ADD-ACE2-3DF9163AE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611">
              <a:extLst>
                <a:ext uri="{FF2B5EF4-FFF2-40B4-BE49-F238E27FC236}">
                  <a16:creationId xmlns:a16="http://schemas.microsoft.com/office/drawing/2014/main" id="{E94827CA-2A74-4166-B958-E3047505D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1" name="Group 612">
                <a:extLst>
                  <a:ext uri="{FF2B5EF4-FFF2-40B4-BE49-F238E27FC236}">
                    <a16:creationId xmlns:a16="http://schemas.microsoft.com/office/drawing/2014/main" id="{48156B84-19F9-42F9-B13D-C56D83F056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4" name="Group 613">
                  <a:extLst>
                    <a:ext uri="{FF2B5EF4-FFF2-40B4-BE49-F238E27FC236}">
                      <a16:creationId xmlns:a16="http://schemas.microsoft.com/office/drawing/2014/main" id="{3866F05F-C4DA-4A8F-9B19-9D337FFB9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6" name="Group 614">
                    <a:extLst>
                      <a:ext uri="{FF2B5EF4-FFF2-40B4-BE49-F238E27FC236}">
                        <a16:creationId xmlns:a16="http://schemas.microsoft.com/office/drawing/2014/main" id="{3C453ACB-930C-4A8B-8361-59A3F4121A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9" name="Freeform 615">
                      <a:extLst>
                        <a:ext uri="{FF2B5EF4-FFF2-40B4-BE49-F238E27FC236}">
                          <a16:creationId xmlns:a16="http://schemas.microsoft.com/office/drawing/2014/main" id="{1A7C5918-3035-4A22-BCF8-4F325C0919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616">
                      <a:extLst>
                        <a:ext uri="{FF2B5EF4-FFF2-40B4-BE49-F238E27FC236}">
                          <a16:creationId xmlns:a16="http://schemas.microsoft.com/office/drawing/2014/main" id="{55CFBD10-9D21-486D-AE8B-38956B429D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617">
                    <a:extLst>
                      <a:ext uri="{FF2B5EF4-FFF2-40B4-BE49-F238E27FC236}">
                        <a16:creationId xmlns:a16="http://schemas.microsoft.com/office/drawing/2014/main" id="{FCF9EF08-ABA6-4946-9725-22FB4876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618">
                    <a:extLst>
                      <a:ext uri="{FF2B5EF4-FFF2-40B4-BE49-F238E27FC236}">
                        <a16:creationId xmlns:a16="http://schemas.microsoft.com/office/drawing/2014/main" id="{D26289C3-A3E3-4D45-940D-D21F3FFC4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619">
                  <a:extLst>
                    <a:ext uri="{FF2B5EF4-FFF2-40B4-BE49-F238E27FC236}">
                      <a16:creationId xmlns:a16="http://schemas.microsoft.com/office/drawing/2014/main" id="{4ACC9861-50FF-4D31-9162-2DF2393BE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620">
                <a:extLst>
                  <a:ext uri="{FF2B5EF4-FFF2-40B4-BE49-F238E27FC236}">
                    <a16:creationId xmlns:a16="http://schemas.microsoft.com/office/drawing/2014/main" id="{ADDD068C-8A45-43ED-9A51-A76492E0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3" name="Line 621">
                <a:extLst>
                  <a:ext uri="{FF2B5EF4-FFF2-40B4-BE49-F238E27FC236}">
                    <a16:creationId xmlns:a16="http://schemas.microsoft.com/office/drawing/2014/main" id="{DB0A4552-7EFD-4882-806D-0AC2E78F8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Text Box 289">
            <a:extLst>
              <a:ext uri="{FF2B5EF4-FFF2-40B4-BE49-F238E27FC236}">
                <a16:creationId xmlns:a16="http://schemas.microsoft.com/office/drawing/2014/main" id="{3EB4170C-F08D-4963-93C8-198A8F2FE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A-25.06.02</a:t>
            </a:r>
          </a:p>
        </p:txBody>
      </p:sp>
      <p:sp>
        <p:nvSpPr>
          <p:cNvPr id="20498" name="Textfeld 6">
            <a:extLst>
              <a:ext uri="{FF2B5EF4-FFF2-40B4-BE49-F238E27FC236}">
                <a16:creationId xmlns:a16="http://schemas.microsoft.com/office/drawing/2014/main" id="{0D3E74E7-423E-406D-9D9C-D7DAB210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219075"/>
            <a:ext cx="5006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A-27.06 Half Square Loop</a:t>
            </a:r>
            <a:endParaRPr lang="de-DE" sz="2000" dirty="0"/>
          </a:p>
        </p:txBody>
      </p:sp>
      <p:sp>
        <p:nvSpPr>
          <p:cNvPr id="161" name="Line 546">
            <a:extLst>
              <a:ext uri="{FF2B5EF4-FFF2-40B4-BE49-F238E27FC236}">
                <a16:creationId xmlns:a16="http://schemas.microsoft.com/office/drawing/2014/main" id="{A844C9C5-E584-47E9-A850-81A1E2D6B5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3500" y="1749425"/>
            <a:ext cx="14288" cy="1739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2" name="Arc 547">
            <a:extLst>
              <a:ext uri="{FF2B5EF4-FFF2-40B4-BE49-F238E27FC236}">
                <a16:creationId xmlns:a16="http://schemas.microsoft.com/office/drawing/2014/main" id="{6DE728C3-CBD9-4F83-BD36-AB6A45B57747}"/>
              </a:ext>
            </a:extLst>
          </p:cNvPr>
          <p:cNvSpPr>
            <a:spLocks/>
          </p:cNvSpPr>
          <p:nvPr/>
        </p:nvSpPr>
        <p:spPr bwMode="auto">
          <a:xfrm flipV="1">
            <a:off x="7023100" y="3490913"/>
            <a:ext cx="663575" cy="682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Line 548">
            <a:extLst>
              <a:ext uri="{FF2B5EF4-FFF2-40B4-BE49-F238E27FC236}">
                <a16:creationId xmlns:a16="http://schemas.microsoft.com/office/drawing/2014/main" id="{CBA33722-6D31-4AF5-BDBC-174CAE44C7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4176713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" name="Arc 550">
            <a:extLst>
              <a:ext uri="{FF2B5EF4-FFF2-40B4-BE49-F238E27FC236}">
                <a16:creationId xmlns:a16="http://schemas.microsoft.com/office/drawing/2014/main" id="{A6CCF5EC-77EA-4638-8325-45AD039C66A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024688" y="1082675"/>
            <a:ext cx="650875" cy="682625"/>
          </a:xfrm>
          <a:custGeom>
            <a:avLst/>
            <a:gdLst>
              <a:gd name="T0" fmla="*/ 0 w 21601"/>
              <a:gd name="T1" fmla="*/ 0 h 21600"/>
              <a:gd name="T2" fmla="*/ 0 w 21601"/>
              <a:gd name="T3" fmla="*/ 0 h 21600"/>
              <a:gd name="T4" fmla="*/ 0 w 2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6" name="Line 551">
            <a:extLst>
              <a:ext uri="{FF2B5EF4-FFF2-40B4-BE49-F238E27FC236}">
                <a16:creationId xmlns:a16="http://schemas.microsoft.com/office/drawing/2014/main" id="{004887F9-9925-4E39-ABD7-90C7FAAFAC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6488" y="1095375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7" name="Group 552">
            <a:extLst>
              <a:ext uri="{FF2B5EF4-FFF2-40B4-BE49-F238E27FC236}">
                <a16:creationId xmlns:a16="http://schemas.microsoft.com/office/drawing/2014/main" id="{772907C8-7E25-4ADF-8988-E89434CD11E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552282" y="3915569"/>
            <a:ext cx="311150" cy="490537"/>
            <a:chOff x="2820" y="264"/>
            <a:chExt cx="420" cy="1452"/>
          </a:xfrm>
        </p:grpSpPr>
        <p:sp>
          <p:nvSpPr>
            <p:cNvPr id="168" name="Line 553">
              <a:extLst>
                <a:ext uri="{FF2B5EF4-FFF2-40B4-BE49-F238E27FC236}">
                  <a16:creationId xmlns:a16="http://schemas.microsoft.com/office/drawing/2014/main" id="{E0B932C3-B83E-46F0-80D0-D1E8644D0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9" name="Group 554">
              <a:extLst>
                <a:ext uri="{FF2B5EF4-FFF2-40B4-BE49-F238E27FC236}">
                  <a16:creationId xmlns:a16="http://schemas.microsoft.com/office/drawing/2014/main" id="{0FC4FABD-760B-4729-8141-C9100C538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0" name="Group 555">
                <a:extLst>
                  <a:ext uri="{FF2B5EF4-FFF2-40B4-BE49-F238E27FC236}">
                    <a16:creationId xmlns:a16="http://schemas.microsoft.com/office/drawing/2014/main" id="{41E10A17-2B51-4E1F-838C-677FA2CAE1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3" name="Group 556">
                  <a:extLst>
                    <a:ext uri="{FF2B5EF4-FFF2-40B4-BE49-F238E27FC236}">
                      <a16:creationId xmlns:a16="http://schemas.microsoft.com/office/drawing/2014/main" id="{3E96B372-AC03-4C33-ADF9-C505F976B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5" name="Group 557">
                    <a:extLst>
                      <a:ext uri="{FF2B5EF4-FFF2-40B4-BE49-F238E27FC236}">
                        <a16:creationId xmlns:a16="http://schemas.microsoft.com/office/drawing/2014/main" id="{4AC4D37B-481D-4D9F-8EB7-CFE8909E7E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558">
                      <a:extLst>
                        <a:ext uri="{FF2B5EF4-FFF2-40B4-BE49-F238E27FC236}">
                          <a16:creationId xmlns:a16="http://schemas.microsoft.com/office/drawing/2014/main" id="{7B87BE6A-064C-4CBF-AA79-AFE74C32A5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559">
                      <a:extLst>
                        <a:ext uri="{FF2B5EF4-FFF2-40B4-BE49-F238E27FC236}">
                          <a16:creationId xmlns:a16="http://schemas.microsoft.com/office/drawing/2014/main" id="{E6A42B76-0513-43F5-BA0D-34717253C8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Freeform 560">
                    <a:extLst>
                      <a:ext uri="{FF2B5EF4-FFF2-40B4-BE49-F238E27FC236}">
                        <a16:creationId xmlns:a16="http://schemas.microsoft.com/office/drawing/2014/main" id="{D83CD1D3-B634-43E6-B8AD-63B5886FF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7" name="Freeform 561">
                    <a:extLst>
                      <a:ext uri="{FF2B5EF4-FFF2-40B4-BE49-F238E27FC236}">
                        <a16:creationId xmlns:a16="http://schemas.microsoft.com/office/drawing/2014/main" id="{AB86D981-88C1-4280-BEA9-FCB22BB92E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4" name="Line 562">
                  <a:extLst>
                    <a:ext uri="{FF2B5EF4-FFF2-40B4-BE49-F238E27FC236}">
                      <a16:creationId xmlns:a16="http://schemas.microsoft.com/office/drawing/2014/main" id="{43DBEA07-DBEA-417F-8EA2-849076403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1" name="AutoShape 563">
                <a:extLst>
                  <a:ext uri="{FF2B5EF4-FFF2-40B4-BE49-F238E27FC236}">
                    <a16:creationId xmlns:a16="http://schemas.microsoft.com/office/drawing/2014/main" id="{5C3B970C-300D-473A-BDB6-B2804CB2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2" name="Line 564">
                <a:extLst>
                  <a:ext uri="{FF2B5EF4-FFF2-40B4-BE49-F238E27FC236}">
                    <a16:creationId xmlns:a16="http://schemas.microsoft.com/office/drawing/2014/main" id="{D7FD2358-B975-4E7C-A593-91315C072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6" name="AutoShape 604">
            <a:extLst>
              <a:ext uri="{FF2B5EF4-FFF2-40B4-BE49-F238E27FC236}">
                <a16:creationId xmlns:a16="http://schemas.microsoft.com/office/drawing/2014/main" id="{A1059E09-C0F3-476C-A0EA-2E022E645E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46156" y="9797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7" name="AutoShape 605">
            <a:extLst>
              <a:ext uri="{FF2B5EF4-FFF2-40B4-BE49-F238E27FC236}">
                <a16:creationId xmlns:a16="http://schemas.microsoft.com/office/drawing/2014/main" id="{E886E607-09DB-496B-AB7A-2FB73D81953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032500" y="40592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08" name="Group 609">
            <a:extLst>
              <a:ext uri="{FF2B5EF4-FFF2-40B4-BE49-F238E27FC236}">
                <a16:creationId xmlns:a16="http://schemas.microsoft.com/office/drawing/2014/main" id="{109C1CE8-6378-4769-9745-A9A7DB173B7F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6298618" y="846932"/>
            <a:ext cx="311150" cy="490537"/>
            <a:chOff x="2820" y="264"/>
            <a:chExt cx="420" cy="1452"/>
          </a:xfrm>
        </p:grpSpPr>
        <p:sp>
          <p:nvSpPr>
            <p:cNvPr id="209" name="Line 610">
              <a:extLst>
                <a:ext uri="{FF2B5EF4-FFF2-40B4-BE49-F238E27FC236}">
                  <a16:creationId xmlns:a16="http://schemas.microsoft.com/office/drawing/2014/main" id="{56F577AA-1500-4ADD-ACE2-3DF9163AE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611">
              <a:extLst>
                <a:ext uri="{FF2B5EF4-FFF2-40B4-BE49-F238E27FC236}">
                  <a16:creationId xmlns:a16="http://schemas.microsoft.com/office/drawing/2014/main" id="{E94827CA-2A74-4166-B958-E3047505D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1" name="Group 612">
                <a:extLst>
                  <a:ext uri="{FF2B5EF4-FFF2-40B4-BE49-F238E27FC236}">
                    <a16:creationId xmlns:a16="http://schemas.microsoft.com/office/drawing/2014/main" id="{48156B84-19F9-42F9-B13D-C56D83F056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4" name="Group 613">
                  <a:extLst>
                    <a:ext uri="{FF2B5EF4-FFF2-40B4-BE49-F238E27FC236}">
                      <a16:creationId xmlns:a16="http://schemas.microsoft.com/office/drawing/2014/main" id="{3866F05F-C4DA-4A8F-9B19-9D337FFB9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6" name="Group 614">
                    <a:extLst>
                      <a:ext uri="{FF2B5EF4-FFF2-40B4-BE49-F238E27FC236}">
                        <a16:creationId xmlns:a16="http://schemas.microsoft.com/office/drawing/2014/main" id="{3C453ACB-930C-4A8B-8361-59A3F4121A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9" name="Freeform 615">
                      <a:extLst>
                        <a:ext uri="{FF2B5EF4-FFF2-40B4-BE49-F238E27FC236}">
                          <a16:creationId xmlns:a16="http://schemas.microsoft.com/office/drawing/2014/main" id="{1A7C5918-3035-4A22-BCF8-4F325C0919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616">
                      <a:extLst>
                        <a:ext uri="{FF2B5EF4-FFF2-40B4-BE49-F238E27FC236}">
                          <a16:creationId xmlns:a16="http://schemas.microsoft.com/office/drawing/2014/main" id="{55CFBD10-9D21-486D-AE8B-38956B429D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617">
                    <a:extLst>
                      <a:ext uri="{FF2B5EF4-FFF2-40B4-BE49-F238E27FC236}">
                        <a16:creationId xmlns:a16="http://schemas.microsoft.com/office/drawing/2014/main" id="{FCF9EF08-ABA6-4946-9725-22FB4876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618">
                    <a:extLst>
                      <a:ext uri="{FF2B5EF4-FFF2-40B4-BE49-F238E27FC236}">
                        <a16:creationId xmlns:a16="http://schemas.microsoft.com/office/drawing/2014/main" id="{D26289C3-A3E3-4D45-940D-D21F3FFC4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619">
                  <a:extLst>
                    <a:ext uri="{FF2B5EF4-FFF2-40B4-BE49-F238E27FC236}">
                      <a16:creationId xmlns:a16="http://schemas.microsoft.com/office/drawing/2014/main" id="{4ACC9861-50FF-4D31-9162-2DF2393BE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620">
                <a:extLst>
                  <a:ext uri="{FF2B5EF4-FFF2-40B4-BE49-F238E27FC236}">
                    <a16:creationId xmlns:a16="http://schemas.microsoft.com/office/drawing/2014/main" id="{ADDD068C-8A45-43ED-9A51-A76492E0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3" name="Line 621">
                <a:extLst>
                  <a:ext uri="{FF2B5EF4-FFF2-40B4-BE49-F238E27FC236}">
                    <a16:creationId xmlns:a16="http://schemas.microsoft.com/office/drawing/2014/main" id="{DB0A4552-7EFD-4882-806D-0AC2E78F8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9" name="Text Box 91">
            <a:extLst>
              <a:ext uri="{FF2B5EF4-FFF2-40B4-BE49-F238E27FC236}">
                <a16:creationId xmlns:a16="http://schemas.microsoft.com/office/drawing/2014/main" id="{8E9B43EA-A4B0-4971-A08E-6806B185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406" y="3219450"/>
            <a:ext cx="2097088" cy="33813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70" name="Oval 93">
            <a:extLst>
              <a:ext uri="{FF2B5EF4-FFF2-40B4-BE49-F238E27FC236}">
                <a16:creationId xmlns:a16="http://schemas.microsoft.com/office/drawing/2014/main" id="{6666FA20-2E12-4810-954A-7C4869539A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4138" y="1120775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1" name="Oval 93">
            <a:extLst>
              <a:ext uri="{FF2B5EF4-FFF2-40B4-BE49-F238E27FC236}">
                <a16:creationId xmlns:a16="http://schemas.microsoft.com/office/drawing/2014/main" id="{F24934C8-1EDE-42DD-A975-D29771E30B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29375" y="2951163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2" name="Oval 101">
            <a:extLst>
              <a:ext uri="{FF2B5EF4-FFF2-40B4-BE49-F238E27FC236}">
                <a16:creationId xmlns:a16="http://schemas.microsoft.com/office/drawing/2014/main" id="{7F8EA3B8-CD67-47C7-94BE-1F4A7E1E0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09" y="9988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3" name="Oval 101">
            <a:extLst>
              <a:ext uri="{FF2B5EF4-FFF2-40B4-BE49-F238E27FC236}">
                <a16:creationId xmlns:a16="http://schemas.microsoft.com/office/drawing/2014/main" id="{EF9E3FD3-5D37-4D0C-A768-F24AF7536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587" y="159381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5" name="Oval 101">
            <a:extLst>
              <a:ext uri="{FF2B5EF4-FFF2-40B4-BE49-F238E27FC236}">
                <a16:creationId xmlns:a16="http://schemas.microsoft.com/office/drawing/2014/main" id="{C35E89D3-07C8-45D5-BD81-2F723CF93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550" y="35012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6" name="Oval 101">
            <a:extLst>
              <a:ext uri="{FF2B5EF4-FFF2-40B4-BE49-F238E27FC236}">
                <a16:creationId xmlns:a16="http://schemas.microsoft.com/office/drawing/2014/main" id="{9F34B2E0-FD89-4B61-80E3-83EDB6B0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7" y="404011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843368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29">
            <a:extLst>
              <a:ext uri="{FF2B5EF4-FFF2-40B4-BE49-F238E27FC236}">
                <a16:creationId xmlns:a16="http://schemas.microsoft.com/office/drawing/2014/main" id="{4AF94B9E-92DE-434D-9756-C687537B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A-27.07.01</a:t>
            </a:r>
          </a:p>
        </p:txBody>
      </p:sp>
      <p:sp>
        <p:nvSpPr>
          <p:cNvPr id="22531" name="Text Box 544">
            <a:extLst>
              <a:ext uri="{FF2B5EF4-FFF2-40B4-BE49-F238E27FC236}">
                <a16:creationId xmlns:a16="http://schemas.microsoft.com/office/drawing/2014/main" id="{BCA54909-F7FC-4C2E-B900-199BDE1C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773" y="5340624"/>
            <a:ext cx="8154987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inverted, pull through a ⅛ loop into a 45° downline, perform a ½ roll, push through a ¼ loop into a 45° downline, push through a ¼ loop into a 45° upline, perform a ½ roll, pull through a ¼ loop into a 45° upline, pull through a ⅛ loop, exit inverted.</a:t>
            </a:r>
            <a:endParaRPr lang="de-DE" sz="1600" b="1" dirty="0"/>
          </a:p>
        </p:txBody>
      </p:sp>
      <p:sp>
        <p:nvSpPr>
          <p:cNvPr id="22548" name="Text Box 105">
            <a:extLst>
              <a:ext uri="{FF2B5EF4-FFF2-40B4-BE49-F238E27FC236}">
                <a16:creationId xmlns:a16="http://schemas.microsoft.com/office/drawing/2014/main" id="{846EA2EE-D9DA-42CC-B1EC-E24CC3F97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840" y="109186"/>
            <a:ext cx="7245350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A-27.07 Square Loop on Corner from Top with half roll, 	   half rol</a:t>
            </a:r>
            <a:r>
              <a:rPr lang="en-US" b="1" dirty="0"/>
              <a:t>l</a:t>
            </a:r>
            <a:endParaRPr lang="de-DE" dirty="0"/>
          </a:p>
        </p:txBody>
      </p: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3D8FD98E-B10C-42F1-B0F5-A420C2091064}"/>
              </a:ext>
            </a:extLst>
          </p:cNvPr>
          <p:cNvGrpSpPr/>
          <p:nvPr/>
        </p:nvGrpSpPr>
        <p:grpSpPr>
          <a:xfrm flipV="1">
            <a:off x="2476679" y="1102065"/>
            <a:ext cx="3936350" cy="3037329"/>
            <a:chOff x="2476679" y="1033403"/>
            <a:chExt cx="3936350" cy="3037329"/>
          </a:xfrm>
        </p:grpSpPr>
        <p:sp>
          <p:nvSpPr>
            <p:cNvPr id="376" name="Line 53">
              <a:extLst>
                <a:ext uri="{FF2B5EF4-FFF2-40B4-BE49-F238E27FC236}">
                  <a16:creationId xmlns:a16="http://schemas.microsoft.com/office/drawing/2014/main" id="{74DFDC05-CD13-4512-80A8-72277A88E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42" y="3941622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7" name="Line 46">
              <a:extLst>
                <a:ext uri="{FF2B5EF4-FFF2-40B4-BE49-F238E27FC236}">
                  <a16:creationId xmlns:a16="http://schemas.microsoft.com/office/drawing/2014/main" id="{95B17C26-8D37-471B-9AA7-D15A2E8FB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3093" y="1151353"/>
              <a:ext cx="994276" cy="1017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" name="Line 47">
              <a:extLst>
                <a:ext uri="{FF2B5EF4-FFF2-40B4-BE49-F238E27FC236}">
                  <a16:creationId xmlns:a16="http://schemas.microsoft.com/office/drawing/2014/main" id="{43A0013C-4C67-44CF-89F1-1652EA9319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20711" y="2783635"/>
              <a:ext cx="1040642" cy="1019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" name="Arc 54">
              <a:extLst>
                <a:ext uri="{FF2B5EF4-FFF2-40B4-BE49-F238E27FC236}">
                  <a16:creationId xmlns:a16="http://schemas.microsoft.com/office/drawing/2014/main" id="{26ED6708-C6C4-4D95-AE69-262522158916}"/>
                </a:ext>
              </a:extLst>
            </p:cNvPr>
            <p:cNvSpPr>
              <a:spLocks/>
            </p:cNvSpPr>
            <p:nvPr/>
          </p:nvSpPr>
          <p:spPr bwMode="auto">
            <a:xfrm rot="15867698" flipH="1" flipV="1">
              <a:off x="4195161" y="3633496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" name="Line 46">
              <a:extLst>
                <a:ext uri="{FF2B5EF4-FFF2-40B4-BE49-F238E27FC236}">
                  <a16:creationId xmlns:a16="http://schemas.microsoft.com/office/drawing/2014/main" id="{97321ADF-4EC5-41CC-8656-54962AE0C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704" y="1166592"/>
              <a:ext cx="1028685" cy="9895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1" name="Line 47">
              <a:extLst>
                <a:ext uri="{FF2B5EF4-FFF2-40B4-BE49-F238E27FC236}">
                  <a16:creationId xmlns:a16="http://schemas.microsoft.com/office/drawing/2014/main" id="{4DE86510-B6CD-44D4-B916-59701A297F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52674" y="2818257"/>
              <a:ext cx="1201859" cy="10555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2" name="Arc 54">
              <a:extLst>
                <a:ext uri="{FF2B5EF4-FFF2-40B4-BE49-F238E27FC236}">
                  <a16:creationId xmlns:a16="http://schemas.microsoft.com/office/drawing/2014/main" id="{FAD955D6-7D69-40DE-9C55-E08F238FD7C2}"/>
                </a:ext>
              </a:extLst>
            </p:cNvPr>
            <p:cNvSpPr>
              <a:spLocks/>
            </p:cNvSpPr>
            <p:nvPr/>
          </p:nvSpPr>
          <p:spPr bwMode="auto">
            <a:xfrm rot="5732302" flipV="1">
              <a:off x="4418491" y="3751447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3" name="Bogen 382">
              <a:extLst>
                <a:ext uri="{FF2B5EF4-FFF2-40B4-BE49-F238E27FC236}">
                  <a16:creationId xmlns:a16="http://schemas.microsoft.com/office/drawing/2014/main" id="{66634AFA-F06E-422E-BF54-33A27073A692}"/>
                </a:ext>
              </a:extLst>
            </p:cNvPr>
            <p:cNvSpPr/>
            <p:nvPr/>
          </p:nvSpPr>
          <p:spPr bwMode="auto">
            <a:xfrm rot="21243566">
              <a:off x="5080375" y="2016132"/>
              <a:ext cx="809570" cy="866483"/>
            </a:xfrm>
            <a:prstGeom prst="arc">
              <a:avLst>
                <a:gd name="adj1" fmla="val 19186018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Bogen 383">
              <a:extLst>
                <a:ext uri="{FF2B5EF4-FFF2-40B4-BE49-F238E27FC236}">
                  <a16:creationId xmlns:a16="http://schemas.microsoft.com/office/drawing/2014/main" id="{4815A1DE-1E6A-43AE-8D6C-5DAA304D1B8F}"/>
                </a:ext>
              </a:extLst>
            </p:cNvPr>
            <p:cNvSpPr/>
            <p:nvPr/>
          </p:nvSpPr>
          <p:spPr bwMode="auto">
            <a:xfrm rot="241084" flipH="1">
              <a:off x="3019472" y="2035789"/>
              <a:ext cx="809570" cy="866483"/>
            </a:xfrm>
            <a:prstGeom prst="arc">
              <a:avLst>
                <a:gd name="adj1" fmla="val 19108053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Bogen 384">
              <a:extLst>
                <a:ext uri="{FF2B5EF4-FFF2-40B4-BE49-F238E27FC236}">
                  <a16:creationId xmlns:a16="http://schemas.microsoft.com/office/drawing/2014/main" id="{49BF4CA9-79D0-462B-912F-F8DFFF7879FB}"/>
                </a:ext>
              </a:extLst>
            </p:cNvPr>
            <p:cNvSpPr/>
            <p:nvPr/>
          </p:nvSpPr>
          <p:spPr bwMode="auto">
            <a:xfrm rot="16200000">
              <a:off x="4016672" y="1019312"/>
              <a:ext cx="840286" cy="868467"/>
            </a:xfrm>
            <a:prstGeom prst="arc">
              <a:avLst>
                <a:gd name="adj1" fmla="val 18688105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Line 53">
              <a:extLst>
                <a:ext uri="{FF2B5EF4-FFF2-40B4-BE49-F238E27FC236}">
                  <a16:creationId xmlns:a16="http://schemas.microsoft.com/office/drawing/2014/main" id="{C1BC7C8A-B364-4AAD-BF7A-6810C0F8A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6679" y="4031839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2" name="AutoShape 81">
            <a:extLst>
              <a:ext uri="{FF2B5EF4-FFF2-40B4-BE49-F238E27FC236}">
                <a16:creationId xmlns:a16="http://schemas.microsoft.com/office/drawing/2014/main" id="{2F3698AF-CEB9-4CDC-8BA4-3B05A1DA3C1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183397" y="1033403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43" name="Group 86">
            <a:extLst>
              <a:ext uri="{FF2B5EF4-FFF2-40B4-BE49-F238E27FC236}">
                <a16:creationId xmlns:a16="http://schemas.microsoft.com/office/drawing/2014/main" id="{D7AFD46C-875F-4D35-9986-66FD5BB244F2}"/>
              </a:ext>
            </a:extLst>
          </p:cNvPr>
          <p:cNvGrpSpPr>
            <a:grpSpLocks/>
          </p:cNvGrpSpPr>
          <p:nvPr/>
        </p:nvGrpSpPr>
        <p:grpSpPr bwMode="auto">
          <a:xfrm rot="2846081" flipH="1">
            <a:off x="3086761" y="2075611"/>
            <a:ext cx="311101" cy="490425"/>
            <a:chOff x="2820" y="264"/>
            <a:chExt cx="420" cy="1452"/>
          </a:xfrm>
        </p:grpSpPr>
        <p:sp>
          <p:nvSpPr>
            <p:cNvPr id="364" name="Line 87">
              <a:extLst>
                <a:ext uri="{FF2B5EF4-FFF2-40B4-BE49-F238E27FC236}">
                  <a16:creationId xmlns:a16="http://schemas.microsoft.com/office/drawing/2014/main" id="{38701620-4100-4F78-B62D-661C8CDD9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5" name="Group 88">
              <a:extLst>
                <a:ext uri="{FF2B5EF4-FFF2-40B4-BE49-F238E27FC236}">
                  <a16:creationId xmlns:a16="http://schemas.microsoft.com/office/drawing/2014/main" id="{B21CA7EC-5D4E-4342-95D3-445CD72EA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66" name="Group 89">
                <a:extLst>
                  <a:ext uri="{FF2B5EF4-FFF2-40B4-BE49-F238E27FC236}">
                    <a16:creationId xmlns:a16="http://schemas.microsoft.com/office/drawing/2014/main" id="{42B589E9-1293-4F93-AEA3-A3FAE743C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69" name="Group 90">
                  <a:extLst>
                    <a:ext uri="{FF2B5EF4-FFF2-40B4-BE49-F238E27FC236}">
                      <a16:creationId xmlns:a16="http://schemas.microsoft.com/office/drawing/2014/main" id="{B3049F97-9CBB-4AFF-B7F4-F38D0364AC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71" name="Group 91">
                    <a:extLst>
                      <a:ext uri="{FF2B5EF4-FFF2-40B4-BE49-F238E27FC236}">
                        <a16:creationId xmlns:a16="http://schemas.microsoft.com/office/drawing/2014/main" id="{1357423C-8E13-40CB-B643-49B9AFCD3D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74" name="Freeform 92">
                      <a:extLst>
                        <a:ext uri="{FF2B5EF4-FFF2-40B4-BE49-F238E27FC236}">
                          <a16:creationId xmlns:a16="http://schemas.microsoft.com/office/drawing/2014/main" id="{E15DAED5-5273-452D-9B86-6A7018E805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" name="Freeform 93">
                      <a:extLst>
                        <a:ext uri="{FF2B5EF4-FFF2-40B4-BE49-F238E27FC236}">
                          <a16:creationId xmlns:a16="http://schemas.microsoft.com/office/drawing/2014/main" id="{20E6E71D-4709-4093-85CD-FB1C3B5E9D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2" name="Freeform 94">
                    <a:extLst>
                      <a:ext uri="{FF2B5EF4-FFF2-40B4-BE49-F238E27FC236}">
                        <a16:creationId xmlns:a16="http://schemas.microsoft.com/office/drawing/2014/main" id="{3554124C-C242-45FC-997A-52FE905CA9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3" name="Freeform 95">
                    <a:extLst>
                      <a:ext uri="{FF2B5EF4-FFF2-40B4-BE49-F238E27FC236}">
                        <a16:creationId xmlns:a16="http://schemas.microsoft.com/office/drawing/2014/main" id="{713629CF-E116-4135-9248-0324CB4C88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0" name="Line 96">
                  <a:extLst>
                    <a:ext uri="{FF2B5EF4-FFF2-40B4-BE49-F238E27FC236}">
                      <a16:creationId xmlns:a16="http://schemas.microsoft.com/office/drawing/2014/main" id="{369D98FD-E32D-4E2E-B722-678DDD2FBA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67" name="AutoShape 97">
                <a:extLst>
                  <a:ext uri="{FF2B5EF4-FFF2-40B4-BE49-F238E27FC236}">
                    <a16:creationId xmlns:a16="http://schemas.microsoft.com/office/drawing/2014/main" id="{D4B45F17-95A0-4B41-83E8-CE0E61F11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68" name="Line 98">
                <a:extLst>
                  <a:ext uri="{FF2B5EF4-FFF2-40B4-BE49-F238E27FC236}">
                    <a16:creationId xmlns:a16="http://schemas.microsoft.com/office/drawing/2014/main" id="{150B4027-4E9F-4E6B-A92E-9C4B94166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4" name="Group 18">
            <a:extLst>
              <a:ext uri="{FF2B5EF4-FFF2-40B4-BE49-F238E27FC236}">
                <a16:creationId xmlns:a16="http://schemas.microsoft.com/office/drawing/2014/main" id="{00B75057-44FB-467D-981C-314601F99015}"/>
              </a:ext>
            </a:extLst>
          </p:cNvPr>
          <p:cNvGrpSpPr>
            <a:grpSpLocks/>
          </p:cNvGrpSpPr>
          <p:nvPr/>
        </p:nvGrpSpPr>
        <p:grpSpPr bwMode="auto">
          <a:xfrm rot="13290242" flipH="1" flipV="1">
            <a:off x="3779472" y="1317279"/>
            <a:ext cx="311079" cy="490461"/>
            <a:chOff x="2820" y="264"/>
            <a:chExt cx="420" cy="1452"/>
          </a:xfrm>
        </p:grpSpPr>
        <p:sp>
          <p:nvSpPr>
            <p:cNvPr id="352" name="Line 19">
              <a:extLst>
                <a:ext uri="{FF2B5EF4-FFF2-40B4-BE49-F238E27FC236}">
                  <a16:creationId xmlns:a16="http://schemas.microsoft.com/office/drawing/2014/main" id="{46791A8F-6E09-4A90-97FD-2D1007DA1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53" name="Group 20">
              <a:extLst>
                <a:ext uri="{FF2B5EF4-FFF2-40B4-BE49-F238E27FC236}">
                  <a16:creationId xmlns:a16="http://schemas.microsoft.com/office/drawing/2014/main" id="{E7DA109D-ADEC-43C9-B375-083872AC0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54" name="Group 21">
                <a:extLst>
                  <a:ext uri="{FF2B5EF4-FFF2-40B4-BE49-F238E27FC236}">
                    <a16:creationId xmlns:a16="http://schemas.microsoft.com/office/drawing/2014/main" id="{8CFF20D8-3D17-4FEF-8136-A974707E19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57" name="Group 22">
                  <a:extLst>
                    <a:ext uri="{FF2B5EF4-FFF2-40B4-BE49-F238E27FC236}">
                      <a16:creationId xmlns:a16="http://schemas.microsoft.com/office/drawing/2014/main" id="{4825FDF8-1171-46C9-BBBE-75887824AB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59" name="Group 23">
                    <a:extLst>
                      <a:ext uri="{FF2B5EF4-FFF2-40B4-BE49-F238E27FC236}">
                        <a16:creationId xmlns:a16="http://schemas.microsoft.com/office/drawing/2014/main" id="{C13F87FB-F101-4A69-853A-D44A045F98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62" name="Freeform 24">
                      <a:extLst>
                        <a:ext uri="{FF2B5EF4-FFF2-40B4-BE49-F238E27FC236}">
                          <a16:creationId xmlns:a16="http://schemas.microsoft.com/office/drawing/2014/main" id="{EE3EF389-CB9F-45EE-B89D-ABB73975F5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3" name="Freeform 25">
                      <a:extLst>
                        <a:ext uri="{FF2B5EF4-FFF2-40B4-BE49-F238E27FC236}">
                          <a16:creationId xmlns:a16="http://schemas.microsoft.com/office/drawing/2014/main" id="{F29B5B30-B799-4CEB-B381-9ED17AF6B1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0" name="Freeform 26">
                    <a:extLst>
                      <a:ext uri="{FF2B5EF4-FFF2-40B4-BE49-F238E27FC236}">
                        <a16:creationId xmlns:a16="http://schemas.microsoft.com/office/drawing/2014/main" id="{8B980CB9-9677-42FC-8546-4304E6707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" name="Freeform 27">
                    <a:extLst>
                      <a:ext uri="{FF2B5EF4-FFF2-40B4-BE49-F238E27FC236}">
                        <a16:creationId xmlns:a16="http://schemas.microsoft.com/office/drawing/2014/main" id="{0090F717-091C-4432-AA77-C487E0D4C0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8" name="Line 28">
                  <a:extLst>
                    <a:ext uri="{FF2B5EF4-FFF2-40B4-BE49-F238E27FC236}">
                      <a16:creationId xmlns:a16="http://schemas.microsoft.com/office/drawing/2014/main" id="{2E3C950F-83AC-43AC-B81D-108239A9E2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55" name="AutoShape 29">
                <a:extLst>
                  <a:ext uri="{FF2B5EF4-FFF2-40B4-BE49-F238E27FC236}">
                    <a16:creationId xmlns:a16="http://schemas.microsoft.com/office/drawing/2014/main" id="{481B1FAF-FFE3-4F58-BE21-40C63DDAA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6" name="Line 30">
                <a:extLst>
                  <a:ext uri="{FF2B5EF4-FFF2-40B4-BE49-F238E27FC236}">
                    <a16:creationId xmlns:a16="http://schemas.microsoft.com/office/drawing/2014/main" id="{894370BD-5FB4-462D-A678-7AC8B0172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5" name="Group 31">
            <a:extLst>
              <a:ext uri="{FF2B5EF4-FFF2-40B4-BE49-F238E27FC236}">
                <a16:creationId xmlns:a16="http://schemas.microsoft.com/office/drawing/2014/main" id="{297FB32A-2BB5-4B94-BD72-C011B66F9A46}"/>
              </a:ext>
            </a:extLst>
          </p:cNvPr>
          <p:cNvGrpSpPr>
            <a:grpSpLocks/>
          </p:cNvGrpSpPr>
          <p:nvPr/>
        </p:nvGrpSpPr>
        <p:grpSpPr bwMode="auto">
          <a:xfrm rot="19176108" flipH="1">
            <a:off x="3259100" y="3012878"/>
            <a:ext cx="311079" cy="490461"/>
            <a:chOff x="2820" y="264"/>
            <a:chExt cx="420" cy="1452"/>
          </a:xfrm>
        </p:grpSpPr>
        <p:sp>
          <p:nvSpPr>
            <p:cNvPr id="340" name="Line 32">
              <a:extLst>
                <a:ext uri="{FF2B5EF4-FFF2-40B4-BE49-F238E27FC236}">
                  <a16:creationId xmlns:a16="http://schemas.microsoft.com/office/drawing/2014/main" id="{E5D89658-6208-4E16-9101-AD74DBB9F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1" name="Group 33">
              <a:extLst>
                <a:ext uri="{FF2B5EF4-FFF2-40B4-BE49-F238E27FC236}">
                  <a16:creationId xmlns:a16="http://schemas.microsoft.com/office/drawing/2014/main" id="{45EC7CB5-6552-4A28-9D03-4E183D166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42" name="Group 34">
                <a:extLst>
                  <a:ext uri="{FF2B5EF4-FFF2-40B4-BE49-F238E27FC236}">
                    <a16:creationId xmlns:a16="http://schemas.microsoft.com/office/drawing/2014/main" id="{1E630780-2011-40CA-ACED-0C34F5AAE8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45" name="Group 35">
                  <a:extLst>
                    <a:ext uri="{FF2B5EF4-FFF2-40B4-BE49-F238E27FC236}">
                      <a16:creationId xmlns:a16="http://schemas.microsoft.com/office/drawing/2014/main" id="{CA57395D-2F67-4E91-8189-53CFADC402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47" name="Group 36">
                    <a:extLst>
                      <a:ext uri="{FF2B5EF4-FFF2-40B4-BE49-F238E27FC236}">
                        <a16:creationId xmlns:a16="http://schemas.microsoft.com/office/drawing/2014/main" id="{69E27C43-68F7-47B1-839E-30A4B9AF33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50" name="Freeform 37">
                      <a:extLst>
                        <a:ext uri="{FF2B5EF4-FFF2-40B4-BE49-F238E27FC236}">
                          <a16:creationId xmlns:a16="http://schemas.microsoft.com/office/drawing/2014/main" id="{AC57417E-323C-4CAC-A376-650D1F2882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1" name="Freeform 38">
                      <a:extLst>
                        <a:ext uri="{FF2B5EF4-FFF2-40B4-BE49-F238E27FC236}">
                          <a16:creationId xmlns:a16="http://schemas.microsoft.com/office/drawing/2014/main" id="{0E5F35B0-10CB-40CB-9398-6EC70B8E60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8" name="Freeform 39">
                    <a:extLst>
                      <a:ext uri="{FF2B5EF4-FFF2-40B4-BE49-F238E27FC236}">
                        <a16:creationId xmlns:a16="http://schemas.microsoft.com/office/drawing/2014/main" id="{A0C32964-E181-4570-A04C-E197A87463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" name="Freeform 40">
                    <a:extLst>
                      <a:ext uri="{FF2B5EF4-FFF2-40B4-BE49-F238E27FC236}">
                        <a16:creationId xmlns:a16="http://schemas.microsoft.com/office/drawing/2014/main" id="{033491A5-E41F-484D-8765-0ECC9E3214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46" name="Line 41">
                  <a:extLst>
                    <a:ext uri="{FF2B5EF4-FFF2-40B4-BE49-F238E27FC236}">
                      <a16:creationId xmlns:a16="http://schemas.microsoft.com/office/drawing/2014/main" id="{69C24A67-F353-4D09-9C39-6C9B3392B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3" name="AutoShape 42">
                <a:extLst>
                  <a:ext uri="{FF2B5EF4-FFF2-40B4-BE49-F238E27FC236}">
                    <a16:creationId xmlns:a16="http://schemas.microsoft.com/office/drawing/2014/main" id="{C4EADD25-8D8F-48F5-8BA0-1E38F5B9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44" name="Line 43">
                <a:extLst>
                  <a:ext uri="{FF2B5EF4-FFF2-40B4-BE49-F238E27FC236}">
                    <a16:creationId xmlns:a16="http://schemas.microsoft.com/office/drawing/2014/main" id="{BDDB8061-0679-4DEB-A578-0FFF145F2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73519C69-8B36-43F3-828F-A1849BFB4F2F}"/>
              </a:ext>
            </a:extLst>
          </p:cNvPr>
          <p:cNvGrpSpPr/>
          <p:nvPr/>
        </p:nvGrpSpPr>
        <p:grpSpPr>
          <a:xfrm rot="15235034" flipV="1">
            <a:off x="3551113" y="1347998"/>
            <a:ext cx="363957" cy="701627"/>
            <a:chOff x="5307286" y="2854589"/>
            <a:chExt cx="363957" cy="701627"/>
          </a:xfrm>
        </p:grpSpPr>
        <p:sp>
          <p:nvSpPr>
            <p:cNvPr id="326" name="Arc 153">
              <a:extLst>
                <a:ext uri="{FF2B5EF4-FFF2-40B4-BE49-F238E27FC236}">
                  <a16:creationId xmlns:a16="http://schemas.microsoft.com/office/drawing/2014/main" id="{3980D89A-0E2B-4750-A3C8-1540EC585FF2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" name="AutoShape 154">
              <a:extLst>
                <a:ext uri="{FF2B5EF4-FFF2-40B4-BE49-F238E27FC236}">
                  <a16:creationId xmlns:a16="http://schemas.microsoft.com/office/drawing/2014/main" id="{ECED7E9C-EC8F-44F9-AA30-24AC40E616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49" name="Group 57">
            <a:extLst>
              <a:ext uri="{FF2B5EF4-FFF2-40B4-BE49-F238E27FC236}">
                <a16:creationId xmlns:a16="http://schemas.microsoft.com/office/drawing/2014/main" id="{D9C85FC6-2229-4301-8339-C7418FD3C8B6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367889" y="990117"/>
            <a:ext cx="241500" cy="528251"/>
            <a:chOff x="2940" y="264"/>
            <a:chExt cx="300" cy="1452"/>
          </a:xfrm>
        </p:grpSpPr>
        <p:grpSp>
          <p:nvGrpSpPr>
            <p:cNvPr id="316" name="Group 58">
              <a:extLst>
                <a:ext uri="{FF2B5EF4-FFF2-40B4-BE49-F238E27FC236}">
                  <a16:creationId xmlns:a16="http://schemas.microsoft.com/office/drawing/2014/main" id="{C4732D15-B0DC-45AA-A92F-7000025D1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19" name="Group 59">
                <a:extLst>
                  <a:ext uri="{FF2B5EF4-FFF2-40B4-BE49-F238E27FC236}">
                    <a16:creationId xmlns:a16="http://schemas.microsoft.com/office/drawing/2014/main" id="{F7AE95F1-74C1-4CC6-A22A-07ECE86A5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21" name="Group 60">
                  <a:extLst>
                    <a:ext uri="{FF2B5EF4-FFF2-40B4-BE49-F238E27FC236}">
                      <a16:creationId xmlns:a16="http://schemas.microsoft.com/office/drawing/2014/main" id="{07956C16-E252-46CE-99E6-6966E0076F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24" name="Freeform 61">
                    <a:extLst>
                      <a:ext uri="{FF2B5EF4-FFF2-40B4-BE49-F238E27FC236}">
                        <a16:creationId xmlns:a16="http://schemas.microsoft.com/office/drawing/2014/main" id="{B9C6C6C2-69E2-444B-9A3D-8AA36F22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5" name="Freeform 62">
                    <a:extLst>
                      <a:ext uri="{FF2B5EF4-FFF2-40B4-BE49-F238E27FC236}">
                        <a16:creationId xmlns:a16="http://schemas.microsoft.com/office/drawing/2014/main" id="{580AC75C-A354-4E5F-B3E0-737DC9462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2" name="Freeform 63">
                  <a:extLst>
                    <a:ext uri="{FF2B5EF4-FFF2-40B4-BE49-F238E27FC236}">
                      <a16:creationId xmlns:a16="http://schemas.microsoft.com/office/drawing/2014/main" id="{FA7C93DE-DB82-4CE0-A7A1-0DF40EA36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" name="Freeform 64">
                  <a:extLst>
                    <a:ext uri="{FF2B5EF4-FFF2-40B4-BE49-F238E27FC236}">
                      <a16:creationId xmlns:a16="http://schemas.microsoft.com/office/drawing/2014/main" id="{100B7BC2-962E-4D14-9E4F-D5B3C129F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20" name="Line 65">
                <a:extLst>
                  <a:ext uri="{FF2B5EF4-FFF2-40B4-BE49-F238E27FC236}">
                    <a16:creationId xmlns:a16="http://schemas.microsoft.com/office/drawing/2014/main" id="{9EDCC087-11AF-442E-AD08-438AC9DA9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7" name="AutoShape 66">
              <a:extLst>
                <a:ext uri="{FF2B5EF4-FFF2-40B4-BE49-F238E27FC236}">
                  <a16:creationId xmlns:a16="http://schemas.microsoft.com/office/drawing/2014/main" id="{2000D787-81D4-4E57-AE46-76953DB54E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18" name="Line 67">
              <a:extLst>
                <a:ext uri="{FF2B5EF4-FFF2-40B4-BE49-F238E27FC236}">
                  <a16:creationId xmlns:a16="http://schemas.microsoft.com/office/drawing/2014/main" id="{61507031-18AC-481A-A9DB-0F7AEED18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0" name="AutoShape 82">
            <a:extLst>
              <a:ext uri="{FF2B5EF4-FFF2-40B4-BE49-F238E27FC236}">
                <a16:creationId xmlns:a16="http://schemas.microsoft.com/office/drawing/2014/main" id="{A3E8844E-EF3E-4F9F-B447-7F2BE71455D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594602" y="112317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76" name="Group 57">
            <a:extLst>
              <a:ext uri="{FF2B5EF4-FFF2-40B4-BE49-F238E27FC236}">
                <a16:creationId xmlns:a16="http://schemas.microsoft.com/office/drawing/2014/main" id="{3DE35ADC-2BBE-471D-9A56-AF9B5BD24F4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2972560" y="910711"/>
            <a:ext cx="241500" cy="528251"/>
            <a:chOff x="2940" y="264"/>
            <a:chExt cx="300" cy="1452"/>
          </a:xfrm>
        </p:grpSpPr>
        <p:grpSp>
          <p:nvGrpSpPr>
            <p:cNvPr id="306" name="Group 58">
              <a:extLst>
                <a:ext uri="{FF2B5EF4-FFF2-40B4-BE49-F238E27FC236}">
                  <a16:creationId xmlns:a16="http://schemas.microsoft.com/office/drawing/2014/main" id="{C6C29C88-F7CA-467E-9114-BCF653A17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09" name="Group 59">
                <a:extLst>
                  <a:ext uri="{FF2B5EF4-FFF2-40B4-BE49-F238E27FC236}">
                    <a16:creationId xmlns:a16="http://schemas.microsoft.com/office/drawing/2014/main" id="{CF0D24D8-70A5-426D-99C6-46B328A7B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11" name="Group 60">
                  <a:extLst>
                    <a:ext uri="{FF2B5EF4-FFF2-40B4-BE49-F238E27FC236}">
                      <a16:creationId xmlns:a16="http://schemas.microsoft.com/office/drawing/2014/main" id="{9C9A1606-57D2-4BB0-9F7E-0D497F0A25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14" name="Freeform 61">
                    <a:extLst>
                      <a:ext uri="{FF2B5EF4-FFF2-40B4-BE49-F238E27FC236}">
                        <a16:creationId xmlns:a16="http://schemas.microsoft.com/office/drawing/2014/main" id="{DF920E14-A15B-46E3-9FDC-AA8BC9431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5" name="Freeform 62">
                    <a:extLst>
                      <a:ext uri="{FF2B5EF4-FFF2-40B4-BE49-F238E27FC236}">
                        <a16:creationId xmlns:a16="http://schemas.microsoft.com/office/drawing/2014/main" id="{EBA9E8FA-3149-4F2E-8F95-FFB766FE6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12" name="Freeform 63">
                  <a:extLst>
                    <a:ext uri="{FF2B5EF4-FFF2-40B4-BE49-F238E27FC236}">
                      <a16:creationId xmlns:a16="http://schemas.microsoft.com/office/drawing/2014/main" id="{1D98FCFD-7C30-48A4-9B79-85FBF45B8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3" name="Freeform 64">
                  <a:extLst>
                    <a:ext uri="{FF2B5EF4-FFF2-40B4-BE49-F238E27FC236}">
                      <a16:creationId xmlns:a16="http://schemas.microsoft.com/office/drawing/2014/main" id="{0F26FE60-0D4C-462F-8419-4ADE07B92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0" name="Line 65">
                <a:extLst>
                  <a:ext uri="{FF2B5EF4-FFF2-40B4-BE49-F238E27FC236}">
                    <a16:creationId xmlns:a16="http://schemas.microsoft.com/office/drawing/2014/main" id="{610B8EE6-3E02-46A0-8FF3-026639305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07" name="AutoShape 66">
              <a:extLst>
                <a:ext uri="{FF2B5EF4-FFF2-40B4-BE49-F238E27FC236}">
                  <a16:creationId xmlns:a16="http://schemas.microsoft.com/office/drawing/2014/main" id="{ADE8B2F6-E763-420D-BF6C-3AF2E1BFB4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8" name="Line 67">
              <a:extLst>
                <a:ext uri="{FF2B5EF4-FFF2-40B4-BE49-F238E27FC236}">
                  <a16:creationId xmlns:a16="http://schemas.microsoft.com/office/drawing/2014/main" id="{06D983B6-4D22-4C4F-9F9C-99C146E6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F76611F0-D69F-4F78-9AB5-A49556EDEB55}"/>
              </a:ext>
            </a:extLst>
          </p:cNvPr>
          <p:cNvGrpSpPr/>
          <p:nvPr/>
        </p:nvGrpSpPr>
        <p:grpSpPr>
          <a:xfrm rot="5025012" flipV="1">
            <a:off x="4912378" y="3346584"/>
            <a:ext cx="363957" cy="701627"/>
            <a:chOff x="5307286" y="2854589"/>
            <a:chExt cx="363957" cy="701627"/>
          </a:xfrm>
        </p:grpSpPr>
        <p:sp>
          <p:nvSpPr>
            <p:cNvPr id="302" name="Arc 153">
              <a:extLst>
                <a:ext uri="{FF2B5EF4-FFF2-40B4-BE49-F238E27FC236}">
                  <a16:creationId xmlns:a16="http://schemas.microsoft.com/office/drawing/2014/main" id="{ED6F7708-0E4E-4151-9921-8ED31A3A5EF8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3" name="AutoShape 154">
              <a:extLst>
                <a:ext uri="{FF2B5EF4-FFF2-40B4-BE49-F238E27FC236}">
                  <a16:creationId xmlns:a16="http://schemas.microsoft.com/office/drawing/2014/main" id="{4F9E7EAD-DEE9-4603-9631-52EF10FC08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80" name="Group 18">
            <a:extLst>
              <a:ext uri="{FF2B5EF4-FFF2-40B4-BE49-F238E27FC236}">
                <a16:creationId xmlns:a16="http://schemas.microsoft.com/office/drawing/2014/main" id="{DC16D839-9FC2-471B-918D-4742C6D8ADC0}"/>
              </a:ext>
            </a:extLst>
          </p:cNvPr>
          <p:cNvGrpSpPr>
            <a:grpSpLocks/>
          </p:cNvGrpSpPr>
          <p:nvPr/>
        </p:nvGrpSpPr>
        <p:grpSpPr bwMode="auto">
          <a:xfrm rot="2584745" flipH="1" flipV="1">
            <a:off x="5471946" y="2932528"/>
            <a:ext cx="311101" cy="490426"/>
            <a:chOff x="2820" y="264"/>
            <a:chExt cx="420" cy="1452"/>
          </a:xfrm>
        </p:grpSpPr>
        <p:sp>
          <p:nvSpPr>
            <p:cNvPr id="288" name="Line 19">
              <a:extLst>
                <a:ext uri="{FF2B5EF4-FFF2-40B4-BE49-F238E27FC236}">
                  <a16:creationId xmlns:a16="http://schemas.microsoft.com/office/drawing/2014/main" id="{FCC28B59-D8ED-4EE1-BF41-99C431444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9" name="Group 20">
              <a:extLst>
                <a:ext uri="{FF2B5EF4-FFF2-40B4-BE49-F238E27FC236}">
                  <a16:creationId xmlns:a16="http://schemas.microsoft.com/office/drawing/2014/main" id="{EEE191F1-696A-47B6-B7FF-70AB50A33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90" name="Group 21">
                <a:extLst>
                  <a:ext uri="{FF2B5EF4-FFF2-40B4-BE49-F238E27FC236}">
                    <a16:creationId xmlns:a16="http://schemas.microsoft.com/office/drawing/2014/main" id="{C249F538-65B0-497B-A766-007C589B26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3" name="Group 22">
                  <a:extLst>
                    <a:ext uri="{FF2B5EF4-FFF2-40B4-BE49-F238E27FC236}">
                      <a16:creationId xmlns:a16="http://schemas.microsoft.com/office/drawing/2014/main" id="{2A0CD98D-E4E7-41B8-B7DC-0050D86B0B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5" name="Group 23">
                    <a:extLst>
                      <a:ext uri="{FF2B5EF4-FFF2-40B4-BE49-F238E27FC236}">
                        <a16:creationId xmlns:a16="http://schemas.microsoft.com/office/drawing/2014/main" id="{F334DCAE-EE58-4A30-A305-60F7ED4393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8" name="Freeform 24">
                      <a:extLst>
                        <a:ext uri="{FF2B5EF4-FFF2-40B4-BE49-F238E27FC236}">
                          <a16:creationId xmlns:a16="http://schemas.microsoft.com/office/drawing/2014/main" id="{398510ED-80AD-4939-A4CB-2A6E221276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9" name="Freeform 25">
                      <a:extLst>
                        <a:ext uri="{FF2B5EF4-FFF2-40B4-BE49-F238E27FC236}">
                          <a16:creationId xmlns:a16="http://schemas.microsoft.com/office/drawing/2014/main" id="{FC4835C2-4536-422C-99F8-F162E95C3B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6" name="Freeform 26">
                    <a:extLst>
                      <a:ext uri="{FF2B5EF4-FFF2-40B4-BE49-F238E27FC236}">
                        <a16:creationId xmlns:a16="http://schemas.microsoft.com/office/drawing/2014/main" id="{9E5FF0C1-733D-4E87-8650-568787373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7" name="Freeform 27">
                    <a:extLst>
                      <a:ext uri="{FF2B5EF4-FFF2-40B4-BE49-F238E27FC236}">
                        <a16:creationId xmlns:a16="http://schemas.microsoft.com/office/drawing/2014/main" id="{888C4CF5-947B-4750-8B68-FFD2B435C0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4" name="Line 28">
                  <a:extLst>
                    <a:ext uri="{FF2B5EF4-FFF2-40B4-BE49-F238E27FC236}">
                      <a16:creationId xmlns:a16="http://schemas.microsoft.com/office/drawing/2014/main" id="{5EC511D6-CC42-4FD2-91C5-174F88059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1" name="AutoShape 29">
                <a:extLst>
                  <a:ext uri="{FF2B5EF4-FFF2-40B4-BE49-F238E27FC236}">
                    <a16:creationId xmlns:a16="http://schemas.microsoft.com/office/drawing/2014/main" id="{208513CD-5163-4788-A134-9E571381A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92" name="Line 30">
                <a:extLst>
                  <a:ext uri="{FF2B5EF4-FFF2-40B4-BE49-F238E27FC236}">
                    <a16:creationId xmlns:a16="http://schemas.microsoft.com/office/drawing/2014/main" id="{AF5C5CBF-3714-43B0-9A18-FD9028775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1" name="Group 31">
            <a:extLst>
              <a:ext uri="{FF2B5EF4-FFF2-40B4-BE49-F238E27FC236}">
                <a16:creationId xmlns:a16="http://schemas.microsoft.com/office/drawing/2014/main" id="{F79065FA-F1C1-47F8-AF5F-B153DCBA132D}"/>
              </a:ext>
            </a:extLst>
          </p:cNvPr>
          <p:cNvGrpSpPr>
            <a:grpSpLocks/>
          </p:cNvGrpSpPr>
          <p:nvPr/>
        </p:nvGrpSpPr>
        <p:grpSpPr bwMode="auto">
          <a:xfrm rot="13512473" flipH="1">
            <a:off x="4846531" y="3501503"/>
            <a:ext cx="311079" cy="490461"/>
            <a:chOff x="2820" y="264"/>
            <a:chExt cx="420" cy="1452"/>
          </a:xfrm>
        </p:grpSpPr>
        <p:sp>
          <p:nvSpPr>
            <p:cNvPr id="276" name="Line 32">
              <a:extLst>
                <a:ext uri="{FF2B5EF4-FFF2-40B4-BE49-F238E27FC236}">
                  <a16:creationId xmlns:a16="http://schemas.microsoft.com/office/drawing/2014/main" id="{5BEFD7CD-AC8E-4D1A-BA6D-75CC3697F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7" name="Group 33">
              <a:extLst>
                <a:ext uri="{FF2B5EF4-FFF2-40B4-BE49-F238E27FC236}">
                  <a16:creationId xmlns:a16="http://schemas.microsoft.com/office/drawing/2014/main" id="{4BE65665-D3A0-424B-BC1B-F6BC644125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78" name="Group 34">
                <a:extLst>
                  <a:ext uri="{FF2B5EF4-FFF2-40B4-BE49-F238E27FC236}">
                    <a16:creationId xmlns:a16="http://schemas.microsoft.com/office/drawing/2014/main" id="{F83F57BD-30A6-49C3-BD36-A63E5166BF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1" name="Group 35">
                  <a:extLst>
                    <a:ext uri="{FF2B5EF4-FFF2-40B4-BE49-F238E27FC236}">
                      <a16:creationId xmlns:a16="http://schemas.microsoft.com/office/drawing/2014/main" id="{21C4A008-EA7E-4EA5-A775-D4B2FA84E7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3" name="Group 36">
                    <a:extLst>
                      <a:ext uri="{FF2B5EF4-FFF2-40B4-BE49-F238E27FC236}">
                        <a16:creationId xmlns:a16="http://schemas.microsoft.com/office/drawing/2014/main" id="{E6479186-1D17-4D5F-9A04-7CDA7139DC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86" name="Freeform 37">
                      <a:extLst>
                        <a:ext uri="{FF2B5EF4-FFF2-40B4-BE49-F238E27FC236}">
                          <a16:creationId xmlns:a16="http://schemas.microsoft.com/office/drawing/2014/main" id="{3C22585F-D30F-4E4D-A1E6-CA0DE8680E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7" name="Freeform 38">
                      <a:extLst>
                        <a:ext uri="{FF2B5EF4-FFF2-40B4-BE49-F238E27FC236}">
                          <a16:creationId xmlns:a16="http://schemas.microsoft.com/office/drawing/2014/main" id="{CD8D0957-1105-499C-A0E8-11A25F5F49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4" name="Freeform 39">
                    <a:extLst>
                      <a:ext uri="{FF2B5EF4-FFF2-40B4-BE49-F238E27FC236}">
                        <a16:creationId xmlns:a16="http://schemas.microsoft.com/office/drawing/2014/main" id="{66A9A20D-EAB2-4F5B-AE24-2D4B97BB2B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5" name="Freeform 40">
                    <a:extLst>
                      <a:ext uri="{FF2B5EF4-FFF2-40B4-BE49-F238E27FC236}">
                        <a16:creationId xmlns:a16="http://schemas.microsoft.com/office/drawing/2014/main" id="{2BD5892C-5850-4F96-9C70-FB1417D02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2" name="Line 41">
                  <a:extLst>
                    <a:ext uri="{FF2B5EF4-FFF2-40B4-BE49-F238E27FC236}">
                      <a16:creationId xmlns:a16="http://schemas.microsoft.com/office/drawing/2014/main" id="{C3EF7A77-FF2C-47AA-867C-1A819D50D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9" name="AutoShape 42">
                <a:extLst>
                  <a:ext uri="{FF2B5EF4-FFF2-40B4-BE49-F238E27FC236}">
                    <a16:creationId xmlns:a16="http://schemas.microsoft.com/office/drawing/2014/main" id="{7DA40A08-A161-459C-82E0-7831FC8A0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80" name="Line 43">
                <a:extLst>
                  <a:ext uri="{FF2B5EF4-FFF2-40B4-BE49-F238E27FC236}">
                    <a16:creationId xmlns:a16="http://schemas.microsoft.com/office/drawing/2014/main" id="{03D1690C-3B78-4DD4-85B1-DDC300C8F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3" name="Group 18">
            <a:extLst>
              <a:ext uri="{FF2B5EF4-FFF2-40B4-BE49-F238E27FC236}">
                <a16:creationId xmlns:a16="http://schemas.microsoft.com/office/drawing/2014/main" id="{232A5628-EF38-4055-9CD9-714692AC9F49}"/>
              </a:ext>
            </a:extLst>
          </p:cNvPr>
          <p:cNvGrpSpPr>
            <a:grpSpLocks/>
          </p:cNvGrpSpPr>
          <p:nvPr/>
        </p:nvGrpSpPr>
        <p:grpSpPr bwMode="auto">
          <a:xfrm rot="18941545" flipH="1" flipV="1">
            <a:off x="5194541" y="1655469"/>
            <a:ext cx="311079" cy="490461"/>
            <a:chOff x="2820" y="264"/>
            <a:chExt cx="420" cy="1452"/>
          </a:xfrm>
        </p:grpSpPr>
        <p:sp>
          <p:nvSpPr>
            <p:cNvPr id="188" name="Line 19">
              <a:extLst>
                <a:ext uri="{FF2B5EF4-FFF2-40B4-BE49-F238E27FC236}">
                  <a16:creationId xmlns:a16="http://schemas.microsoft.com/office/drawing/2014/main" id="{DE02AF66-0EBE-42CE-8CEC-65CDF4E0B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8" name="Group 20">
              <a:extLst>
                <a:ext uri="{FF2B5EF4-FFF2-40B4-BE49-F238E27FC236}">
                  <a16:creationId xmlns:a16="http://schemas.microsoft.com/office/drawing/2014/main" id="{CABC9F0D-D264-4149-BEE5-2865690C1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9" name="Group 21">
                <a:extLst>
                  <a:ext uri="{FF2B5EF4-FFF2-40B4-BE49-F238E27FC236}">
                    <a16:creationId xmlns:a16="http://schemas.microsoft.com/office/drawing/2014/main" id="{14E520D7-777F-46B2-8C2B-350579E64E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2" name="Group 22">
                  <a:extLst>
                    <a:ext uri="{FF2B5EF4-FFF2-40B4-BE49-F238E27FC236}">
                      <a16:creationId xmlns:a16="http://schemas.microsoft.com/office/drawing/2014/main" id="{C87F3FEA-DAED-4A09-BB53-C206A2092C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4" name="Group 23">
                    <a:extLst>
                      <a:ext uri="{FF2B5EF4-FFF2-40B4-BE49-F238E27FC236}">
                        <a16:creationId xmlns:a16="http://schemas.microsoft.com/office/drawing/2014/main" id="{AF9FB1A9-D099-401B-AA8F-92FA23E042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7" name="Freeform 24">
                      <a:extLst>
                        <a:ext uri="{FF2B5EF4-FFF2-40B4-BE49-F238E27FC236}">
                          <a16:creationId xmlns:a16="http://schemas.microsoft.com/office/drawing/2014/main" id="{C6F3C05C-602C-4201-870F-5B8A309C54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8" name="Freeform 25">
                      <a:extLst>
                        <a:ext uri="{FF2B5EF4-FFF2-40B4-BE49-F238E27FC236}">
                          <a16:creationId xmlns:a16="http://schemas.microsoft.com/office/drawing/2014/main" id="{E85EB3F8-364A-4297-B81E-BA416262C2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5" name="Freeform 26">
                    <a:extLst>
                      <a:ext uri="{FF2B5EF4-FFF2-40B4-BE49-F238E27FC236}">
                        <a16:creationId xmlns:a16="http://schemas.microsoft.com/office/drawing/2014/main" id="{E2E06411-FC42-41C6-996C-1D13C77933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6" name="Freeform 27">
                    <a:extLst>
                      <a:ext uri="{FF2B5EF4-FFF2-40B4-BE49-F238E27FC236}">
                        <a16:creationId xmlns:a16="http://schemas.microsoft.com/office/drawing/2014/main" id="{FC19191E-B47F-439A-BBFE-2AB5E5449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3" name="Line 28">
                  <a:extLst>
                    <a:ext uri="{FF2B5EF4-FFF2-40B4-BE49-F238E27FC236}">
                      <a16:creationId xmlns:a16="http://schemas.microsoft.com/office/drawing/2014/main" id="{D5E8E09E-634D-480C-A299-89EF5BAB52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30" name="AutoShape 29">
                <a:extLst>
                  <a:ext uri="{FF2B5EF4-FFF2-40B4-BE49-F238E27FC236}">
                    <a16:creationId xmlns:a16="http://schemas.microsoft.com/office/drawing/2014/main" id="{1FA8FD04-3B08-4241-9E18-18AD06BEF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31" name="Line 30">
                <a:extLst>
                  <a:ext uri="{FF2B5EF4-FFF2-40B4-BE49-F238E27FC236}">
                    <a16:creationId xmlns:a16="http://schemas.microsoft.com/office/drawing/2014/main" id="{E88D0F27-3DE7-4840-8A9E-DE37304C4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4" name="Text Box 540">
            <a:extLst>
              <a:ext uri="{FF2B5EF4-FFF2-40B4-BE49-F238E27FC236}">
                <a16:creationId xmlns:a16="http://schemas.microsoft.com/office/drawing/2014/main" id="{50222305-3D3A-4BA9-B065-60C5CA826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709" y="1489651"/>
            <a:ext cx="903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sp>
        <p:nvSpPr>
          <p:cNvPr id="388" name="Text Box 540">
            <a:extLst>
              <a:ext uri="{FF2B5EF4-FFF2-40B4-BE49-F238E27FC236}">
                <a16:creationId xmlns:a16="http://schemas.microsoft.com/office/drawing/2014/main" id="{103B8DBD-A1FF-4EE8-9143-CB88D4EBB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550" y="3755847"/>
            <a:ext cx="903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3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29">
            <a:extLst>
              <a:ext uri="{FF2B5EF4-FFF2-40B4-BE49-F238E27FC236}">
                <a16:creationId xmlns:a16="http://schemas.microsoft.com/office/drawing/2014/main" id="{4AF94B9E-92DE-434D-9756-C687537B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A-27.07.02</a:t>
            </a:r>
          </a:p>
        </p:txBody>
      </p:sp>
      <p:sp>
        <p:nvSpPr>
          <p:cNvPr id="22548" name="Text Box 105">
            <a:extLst>
              <a:ext uri="{FF2B5EF4-FFF2-40B4-BE49-F238E27FC236}">
                <a16:creationId xmlns:a16="http://schemas.microsoft.com/office/drawing/2014/main" id="{846EA2EE-D9DA-42CC-B1EC-E24CC3F97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7245350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A-27.07 Square Loop on corner from Top with half roll, </a:t>
            </a:r>
            <a:br>
              <a:rPr lang="en-US" sz="2000" b="1" dirty="0"/>
            </a:br>
            <a:r>
              <a:rPr lang="en-US" sz="2000" b="1" dirty="0"/>
              <a:t>	   half roll</a:t>
            </a:r>
            <a:endParaRPr lang="de-DE" sz="2000" dirty="0"/>
          </a:p>
        </p:txBody>
      </p: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3D8FD98E-B10C-42F1-B0F5-A420C2091064}"/>
              </a:ext>
            </a:extLst>
          </p:cNvPr>
          <p:cNvGrpSpPr/>
          <p:nvPr/>
        </p:nvGrpSpPr>
        <p:grpSpPr>
          <a:xfrm flipV="1">
            <a:off x="2381731" y="952527"/>
            <a:ext cx="4378312" cy="3363826"/>
            <a:chOff x="2496351" y="1033403"/>
            <a:chExt cx="3916678" cy="3011998"/>
          </a:xfrm>
        </p:grpSpPr>
        <p:sp>
          <p:nvSpPr>
            <p:cNvPr id="376" name="Line 53">
              <a:extLst>
                <a:ext uri="{FF2B5EF4-FFF2-40B4-BE49-F238E27FC236}">
                  <a16:creationId xmlns:a16="http://schemas.microsoft.com/office/drawing/2014/main" id="{74DFDC05-CD13-4512-80A8-72277A88E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42" y="3924016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7" name="Line 46">
              <a:extLst>
                <a:ext uri="{FF2B5EF4-FFF2-40B4-BE49-F238E27FC236}">
                  <a16:creationId xmlns:a16="http://schemas.microsoft.com/office/drawing/2014/main" id="{95B17C26-8D37-471B-9AA7-D15A2E8FB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3093" y="1151353"/>
              <a:ext cx="994276" cy="1017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" name="Line 47">
              <a:extLst>
                <a:ext uri="{FF2B5EF4-FFF2-40B4-BE49-F238E27FC236}">
                  <a16:creationId xmlns:a16="http://schemas.microsoft.com/office/drawing/2014/main" id="{43A0013C-4C67-44CF-89F1-1652EA9319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38885" y="2765461"/>
              <a:ext cx="1039087" cy="10542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" name="Arc 54">
              <a:extLst>
                <a:ext uri="{FF2B5EF4-FFF2-40B4-BE49-F238E27FC236}">
                  <a16:creationId xmlns:a16="http://schemas.microsoft.com/office/drawing/2014/main" id="{26ED6708-C6C4-4D95-AE69-262522158916}"/>
                </a:ext>
              </a:extLst>
            </p:cNvPr>
            <p:cNvSpPr>
              <a:spLocks/>
            </p:cNvSpPr>
            <p:nvPr/>
          </p:nvSpPr>
          <p:spPr bwMode="auto">
            <a:xfrm rot="15867698" flipH="1" flipV="1">
              <a:off x="4221547" y="3615889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" name="Line 46">
              <a:extLst>
                <a:ext uri="{FF2B5EF4-FFF2-40B4-BE49-F238E27FC236}">
                  <a16:creationId xmlns:a16="http://schemas.microsoft.com/office/drawing/2014/main" id="{97321ADF-4EC5-41CC-8656-54962AE0C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704" y="1166592"/>
              <a:ext cx="1028685" cy="9895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1" name="Line 47">
              <a:extLst>
                <a:ext uri="{FF2B5EF4-FFF2-40B4-BE49-F238E27FC236}">
                  <a16:creationId xmlns:a16="http://schemas.microsoft.com/office/drawing/2014/main" id="{4DE86510-B6CD-44D4-B916-59701A297F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42618" y="2777782"/>
              <a:ext cx="1171440" cy="1106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2" name="Arc 54">
              <a:extLst>
                <a:ext uri="{FF2B5EF4-FFF2-40B4-BE49-F238E27FC236}">
                  <a16:creationId xmlns:a16="http://schemas.microsoft.com/office/drawing/2014/main" id="{FAD955D6-7D69-40DE-9C55-E08F238FD7C2}"/>
                </a:ext>
              </a:extLst>
            </p:cNvPr>
            <p:cNvSpPr>
              <a:spLocks/>
            </p:cNvSpPr>
            <p:nvPr/>
          </p:nvSpPr>
          <p:spPr bwMode="auto">
            <a:xfrm rot="5732302" flipV="1">
              <a:off x="4367990" y="3726116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3" name="Bogen 382">
              <a:extLst>
                <a:ext uri="{FF2B5EF4-FFF2-40B4-BE49-F238E27FC236}">
                  <a16:creationId xmlns:a16="http://schemas.microsoft.com/office/drawing/2014/main" id="{66634AFA-F06E-422E-BF54-33A27073A692}"/>
                </a:ext>
              </a:extLst>
            </p:cNvPr>
            <p:cNvSpPr/>
            <p:nvPr/>
          </p:nvSpPr>
          <p:spPr bwMode="auto">
            <a:xfrm rot="21243566">
              <a:off x="5080375" y="2016132"/>
              <a:ext cx="809570" cy="866483"/>
            </a:xfrm>
            <a:prstGeom prst="arc">
              <a:avLst>
                <a:gd name="adj1" fmla="val 19186018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Bogen 383">
              <a:extLst>
                <a:ext uri="{FF2B5EF4-FFF2-40B4-BE49-F238E27FC236}">
                  <a16:creationId xmlns:a16="http://schemas.microsoft.com/office/drawing/2014/main" id="{4815A1DE-1E6A-43AE-8D6C-5DAA304D1B8F}"/>
                </a:ext>
              </a:extLst>
            </p:cNvPr>
            <p:cNvSpPr/>
            <p:nvPr/>
          </p:nvSpPr>
          <p:spPr bwMode="auto">
            <a:xfrm rot="241084" flipH="1">
              <a:off x="3019472" y="2035789"/>
              <a:ext cx="809570" cy="866483"/>
            </a:xfrm>
            <a:prstGeom prst="arc">
              <a:avLst>
                <a:gd name="adj1" fmla="val 19108053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Bogen 384">
              <a:extLst>
                <a:ext uri="{FF2B5EF4-FFF2-40B4-BE49-F238E27FC236}">
                  <a16:creationId xmlns:a16="http://schemas.microsoft.com/office/drawing/2014/main" id="{49BF4CA9-79D0-462B-912F-F8DFFF7879FB}"/>
                </a:ext>
              </a:extLst>
            </p:cNvPr>
            <p:cNvSpPr/>
            <p:nvPr/>
          </p:nvSpPr>
          <p:spPr bwMode="auto">
            <a:xfrm rot="16200000">
              <a:off x="4016672" y="1019312"/>
              <a:ext cx="840286" cy="868467"/>
            </a:xfrm>
            <a:prstGeom prst="arc">
              <a:avLst>
                <a:gd name="adj1" fmla="val 18688105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Line 53">
              <a:extLst>
                <a:ext uri="{FF2B5EF4-FFF2-40B4-BE49-F238E27FC236}">
                  <a16:creationId xmlns:a16="http://schemas.microsoft.com/office/drawing/2014/main" id="{C1BC7C8A-B364-4AAD-BF7A-6810C0F8A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351" y="4000888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2" name="AutoShape 81">
            <a:extLst>
              <a:ext uri="{FF2B5EF4-FFF2-40B4-BE49-F238E27FC236}">
                <a16:creationId xmlns:a16="http://schemas.microsoft.com/office/drawing/2014/main" id="{2F3698AF-CEB9-4CDC-8BA4-3B05A1DA3C1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193870" y="85443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73519C69-8B36-43F3-828F-A1849BFB4F2F}"/>
              </a:ext>
            </a:extLst>
          </p:cNvPr>
          <p:cNvGrpSpPr/>
          <p:nvPr/>
        </p:nvGrpSpPr>
        <p:grpSpPr>
          <a:xfrm rot="15235034" flipV="1">
            <a:off x="3607890" y="1228974"/>
            <a:ext cx="363957" cy="701627"/>
            <a:chOff x="5307286" y="2854589"/>
            <a:chExt cx="363957" cy="701627"/>
          </a:xfrm>
        </p:grpSpPr>
        <p:sp>
          <p:nvSpPr>
            <p:cNvPr id="326" name="Arc 153">
              <a:extLst>
                <a:ext uri="{FF2B5EF4-FFF2-40B4-BE49-F238E27FC236}">
                  <a16:creationId xmlns:a16="http://schemas.microsoft.com/office/drawing/2014/main" id="{3980D89A-0E2B-4750-A3C8-1540EC585FF2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" name="AutoShape 154">
              <a:extLst>
                <a:ext uri="{FF2B5EF4-FFF2-40B4-BE49-F238E27FC236}">
                  <a16:creationId xmlns:a16="http://schemas.microsoft.com/office/drawing/2014/main" id="{ECED7E9C-EC8F-44F9-AA30-24AC40E616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49" name="Group 57">
            <a:extLst>
              <a:ext uri="{FF2B5EF4-FFF2-40B4-BE49-F238E27FC236}">
                <a16:creationId xmlns:a16="http://schemas.microsoft.com/office/drawing/2014/main" id="{D9C85FC6-2229-4301-8339-C7418FD3C8B6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348008" y="844138"/>
            <a:ext cx="241500" cy="528251"/>
            <a:chOff x="2940" y="264"/>
            <a:chExt cx="300" cy="1452"/>
          </a:xfrm>
        </p:grpSpPr>
        <p:grpSp>
          <p:nvGrpSpPr>
            <p:cNvPr id="316" name="Group 58">
              <a:extLst>
                <a:ext uri="{FF2B5EF4-FFF2-40B4-BE49-F238E27FC236}">
                  <a16:creationId xmlns:a16="http://schemas.microsoft.com/office/drawing/2014/main" id="{C4732D15-B0DC-45AA-A92F-7000025D1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19" name="Group 59">
                <a:extLst>
                  <a:ext uri="{FF2B5EF4-FFF2-40B4-BE49-F238E27FC236}">
                    <a16:creationId xmlns:a16="http://schemas.microsoft.com/office/drawing/2014/main" id="{F7AE95F1-74C1-4CC6-A22A-07ECE86A5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21" name="Group 60">
                  <a:extLst>
                    <a:ext uri="{FF2B5EF4-FFF2-40B4-BE49-F238E27FC236}">
                      <a16:creationId xmlns:a16="http://schemas.microsoft.com/office/drawing/2014/main" id="{07956C16-E252-46CE-99E6-6966E0076F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24" name="Freeform 61">
                    <a:extLst>
                      <a:ext uri="{FF2B5EF4-FFF2-40B4-BE49-F238E27FC236}">
                        <a16:creationId xmlns:a16="http://schemas.microsoft.com/office/drawing/2014/main" id="{B9C6C6C2-69E2-444B-9A3D-8AA36F22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5" name="Freeform 62">
                    <a:extLst>
                      <a:ext uri="{FF2B5EF4-FFF2-40B4-BE49-F238E27FC236}">
                        <a16:creationId xmlns:a16="http://schemas.microsoft.com/office/drawing/2014/main" id="{580AC75C-A354-4E5F-B3E0-737DC9462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2" name="Freeform 63">
                  <a:extLst>
                    <a:ext uri="{FF2B5EF4-FFF2-40B4-BE49-F238E27FC236}">
                      <a16:creationId xmlns:a16="http://schemas.microsoft.com/office/drawing/2014/main" id="{FA7C93DE-DB82-4CE0-A7A1-0DF40EA36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" name="Freeform 64">
                  <a:extLst>
                    <a:ext uri="{FF2B5EF4-FFF2-40B4-BE49-F238E27FC236}">
                      <a16:creationId xmlns:a16="http://schemas.microsoft.com/office/drawing/2014/main" id="{100B7BC2-962E-4D14-9E4F-D5B3C129F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20" name="Line 65">
                <a:extLst>
                  <a:ext uri="{FF2B5EF4-FFF2-40B4-BE49-F238E27FC236}">
                    <a16:creationId xmlns:a16="http://schemas.microsoft.com/office/drawing/2014/main" id="{9EDCC087-11AF-442E-AD08-438AC9DA9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7" name="AutoShape 66">
              <a:extLst>
                <a:ext uri="{FF2B5EF4-FFF2-40B4-BE49-F238E27FC236}">
                  <a16:creationId xmlns:a16="http://schemas.microsoft.com/office/drawing/2014/main" id="{2000D787-81D4-4E57-AE46-76953DB54E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18" name="Line 67">
              <a:extLst>
                <a:ext uri="{FF2B5EF4-FFF2-40B4-BE49-F238E27FC236}">
                  <a16:creationId xmlns:a16="http://schemas.microsoft.com/office/drawing/2014/main" id="{61507031-18AC-481A-A9DB-0F7AEED18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0" name="AutoShape 82">
            <a:extLst>
              <a:ext uri="{FF2B5EF4-FFF2-40B4-BE49-F238E27FC236}">
                <a16:creationId xmlns:a16="http://schemas.microsoft.com/office/drawing/2014/main" id="{A3E8844E-EF3E-4F9F-B447-7F2BE71455D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544414" y="962989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76" name="Group 57">
            <a:extLst>
              <a:ext uri="{FF2B5EF4-FFF2-40B4-BE49-F238E27FC236}">
                <a16:creationId xmlns:a16="http://schemas.microsoft.com/office/drawing/2014/main" id="{3DE35ADC-2BBE-471D-9A56-AF9B5BD24F4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2923874" y="746061"/>
            <a:ext cx="241500" cy="528251"/>
            <a:chOff x="2940" y="264"/>
            <a:chExt cx="300" cy="1452"/>
          </a:xfrm>
        </p:grpSpPr>
        <p:grpSp>
          <p:nvGrpSpPr>
            <p:cNvPr id="306" name="Group 58">
              <a:extLst>
                <a:ext uri="{FF2B5EF4-FFF2-40B4-BE49-F238E27FC236}">
                  <a16:creationId xmlns:a16="http://schemas.microsoft.com/office/drawing/2014/main" id="{C6C29C88-F7CA-467E-9114-BCF653A17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09" name="Group 59">
                <a:extLst>
                  <a:ext uri="{FF2B5EF4-FFF2-40B4-BE49-F238E27FC236}">
                    <a16:creationId xmlns:a16="http://schemas.microsoft.com/office/drawing/2014/main" id="{CF0D24D8-70A5-426D-99C6-46B328A7B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11" name="Group 60">
                  <a:extLst>
                    <a:ext uri="{FF2B5EF4-FFF2-40B4-BE49-F238E27FC236}">
                      <a16:creationId xmlns:a16="http://schemas.microsoft.com/office/drawing/2014/main" id="{9C9A1606-57D2-4BB0-9F7E-0D497F0A25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14" name="Freeform 61">
                    <a:extLst>
                      <a:ext uri="{FF2B5EF4-FFF2-40B4-BE49-F238E27FC236}">
                        <a16:creationId xmlns:a16="http://schemas.microsoft.com/office/drawing/2014/main" id="{DF920E14-A15B-46E3-9FDC-AA8BC9431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5" name="Freeform 62">
                    <a:extLst>
                      <a:ext uri="{FF2B5EF4-FFF2-40B4-BE49-F238E27FC236}">
                        <a16:creationId xmlns:a16="http://schemas.microsoft.com/office/drawing/2014/main" id="{EBA9E8FA-3149-4F2E-8F95-FFB766FE6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12" name="Freeform 63">
                  <a:extLst>
                    <a:ext uri="{FF2B5EF4-FFF2-40B4-BE49-F238E27FC236}">
                      <a16:creationId xmlns:a16="http://schemas.microsoft.com/office/drawing/2014/main" id="{1D98FCFD-7C30-48A4-9B79-85FBF45B8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3" name="Freeform 64">
                  <a:extLst>
                    <a:ext uri="{FF2B5EF4-FFF2-40B4-BE49-F238E27FC236}">
                      <a16:creationId xmlns:a16="http://schemas.microsoft.com/office/drawing/2014/main" id="{0F26FE60-0D4C-462F-8419-4ADE07B92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0" name="Line 65">
                <a:extLst>
                  <a:ext uri="{FF2B5EF4-FFF2-40B4-BE49-F238E27FC236}">
                    <a16:creationId xmlns:a16="http://schemas.microsoft.com/office/drawing/2014/main" id="{610B8EE6-3E02-46A0-8FF3-026639305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07" name="AutoShape 66">
              <a:extLst>
                <a:ext uri="{FF2B5EF4-FFF2-40B4-BE49-F238E27FC236}">
                  <a16:creationId xmlns:a16="http://schemas.microsoft.com/office/drawing/2014/main" id="{ADE8B2F6-E763-420D-BF6C-3AF2E1BFB4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8" name="Line 67">
              <a:extLst>
                <a:ext uri="{FF2B5EF4-FFF2-40B4-BE49-F238E27FC236}">
                  <a16:creationId xmlns:a16="http://schemas.microsoft.com/office/drawing/2014/main" id="{06D983B6-4D22-4C4F-9F9C-99C146E6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F76611F0-D69F-4F78-9AB5-A49556EDEB55}"/>
              </a:ext>
            </a:extLst>
          </p:cNvPr>
          <p:cNvGrpSpPr/>
          <p:nvPr/>
        </p:nvGrpSpPr>
        <p:grpSpPr>
          <a:xfrm rot="4962928" flipV="1">
            <a:off x="5137997" y="3350451"/>
            <a:ext cx="363957" cy="877958"/>
            <a:chOff x="5307286" y="2854589"/>
            <a:chExt cx="363957" cy="701627"/>
          </a:xfrm>
        </p:grpSpPr>
        <p:sp>
          <p:nvSpPr>
            <p:cNvPr id="302" name="Arc 153">
              <a:extLst>
                <a:ext uri="{FF2B5EF4-FFF2-40B4-BE49-F238E27FC236}">
                  <a16:creationId xmlns:a16="http://schemas.microsoft.com/office/drawing/2014/main" id="{ED6F7708-0E4E-4151-9921-8ED31A3A5EF8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3" name="AutoShape 154">
              <a:extLst>
                <a:ext uri="{FF2B5EF4-FFF2-40B4-BE49-F238E27FC236}">
                  <a16:creationId xmlns:a16="http://schemas.microsoft.com/office/drawing/2014/main" id="{4F9E7EAD-DEE9-4603-9631-52EF10FC08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61" name="Oval 385">
            <a:extLst>
              <a:ext uri="{FF2B5EF4-FFF2-40B4-BE49-F238E27FC236}">
                <a16:creationId xmlns:a16="http://schemas.microsoft.com/office/drawing/2014/main" id="{0A7110B5-EAA5-4E71-B45E-698FA6F22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32" y="1092478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2" name="Text Box 100">
            <a:extLst>
              <a:ext uri="{FF2B5EF4-FFF2-40B4-BE49-F238E27FC236}">
                <a16:creationId xmlns:a16="http://schemas.microsoft.com/office/drawing/2014/main" id="{3700C21E-1442-4E26-81BB-1B40374B3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29" y="3562042"/>
            <a:ext cx="297917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3" name="Text Box 101">
            <a:extLst>
              <a:ext uri="{FF2B5EF4-FFF2-40B4-BE49-F238E27FC236}">
                <a16:creationId xmlns:a16="http://schemas.microsoft.com/office/drawing/2014/main" id="{5B659A93-DF1D-414E-A13D-744495907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63" y="3838276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grpSp>
        <p:nvGrpSpPr>
          <p:cNvPr id="164" name="Group 103">
            <a:extLst>
              <a:ext uri="{FF2B5EF4-FFF2-40B4-BE49-F238E27FC236}">
                <a16:creationId xmlns:a16="http://schemas.microsoft.com/office/drawing/2014/main" id="{3D22DDF1-71C3-4F8D-877B-D53F59A3530B}"/>
              </a:ext>
            </a:extLst>
          </p:cNvPr>
          <p:cNvGrpSpPr>
            <a:grpSpLocks/>
          </p:cNvGrpSpPr>
          <p:nvPr/>
        </p:nvGrpSpPr>
        <p:grpSpPr bwMode="auto">
          <a:xfrm>
            <a:off x="2962285" y="3290538"/>
            <a:ext cx="944563" cy="792163"/>
            <a:chOff x="907" y="2042"/>
            <a:chExt cx="595" cy="499"/>
          </a:xfrm>
        </p:grpSpPr>
        <p:grpSp>
          <p:nvGrpSpPr>
            <p:cNvPr id="165" name="Group 98">
              <a:extLst>
                <a:ext uri="{FF2B5EF4-FFF2-40B4-BE49-F238E27FC236}">
                  <a16:creationId xmlns:a16="http://schemas.microsoft.com/office/drawing/2014/main" id="{93239978-0043-4437-A4DC-480B2354D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4" y="2042"/>
              <a:ext cx="528" cy="499"/>
              <a:chOff x="998" y="2042"/>
              <a:chExt cx="528" cy="499"/>
            </a:xfrm>
          </p:grpSpPr>
          <p:sp>
            <p:nvSpPr>
              <p:cNvPr id="167" name="Line 90">
                <a:extLst>
                  <a:ext uri="{FF2B5EF4-FFF2-40B4-BE49-F238E27FC236}">
                    <a16:creationId xmlns:a16="http://schemas.microsoft.com/office/drawing/2014/main" id="{388EA178-B3E7-498B-BFA1-A2667F46E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8" y="2541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91">
                <a:extLst>
                  <a:ext uri="{FF2B5EF4-FFF2-40B4-BE49-F238E27FC236}">
                    <a16:creationId xmlns:a16="http://schemas.microsoft.com/office/drawing/2014/main" id="{FB7C5ECD-4FF3-49D1-915A-4A82376EA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4" y="2042"/>
                <a:ext cx="468" cy="4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66" name="Text Box 92">
              <a:extLst>
                <a:ext uri="{FF2B5EF4-FFF2-40B4-BE49-F238E27FC236}">
                  <a16:creationId xmlns:a16="http://schemas.microsoft.com/office/drawing/2014/main" id="{DDAF665A-2C4B-4166-8F15-66F892603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2237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  <p:sp>
        <p:nvSpPr>
          <p:cNvPr id="169" name="Oval 385">
            <a:extLst>
              <a:ext uri="{FF2B5EF4-FFF2-40B4-BE49-F238E27FC236}">
                <a16:creationId xmlns:a16="http://schemas.microsoft.com/office/drawing/2014/main" id="{19820258-5586-41B1-A7FA-297286760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250" y="2291112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0" name="Oval 385">
            <a:extLst>
              <a:ext uri="{FF2B5EF4-FFF2-40B4-BE49-F238E27FC236}">
                <a16:creationId xmlns:a16="http://schemas.microsoft.com/office/drawing/2014/main" id="{E33A8336-9C53-4B73-8405-0E16FE583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205" y="3409814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1" name="Oval 385">
            <a:extLst>
              <a:ext uri="{FF2B5EF4-FFF2-40B4-BE49-F238E27FC236}">
                <a16:creationId xmlns:a16="http://schemas.microsoft.com/office/drawing/2014/main" id="{5CBF999B-DCFB-44C4-A91B-1E81847D5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819" y="2286926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2" name="Oval 101">
            <a:extLst>
              <a:ext uri="{FF2B5EF4-FFF2-40B4-BE49-F238E27FC236}">
                <a16:creationId xmlns:a16="http://schemas.microsoft.com/office/drawing/2014/main" id="{665B97F4-3FE5-4069-ADFB-CC51E2D74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848" y="351085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3" name="Oval 385">
            <a:extLst>
              <a:ext uri="{FF2B5EF4-FFF2-40B4-BE49-F238E27FC236}">
                <a16:creationId xmlns:a16="http://schemas.microsoft.com/office/drawing/2014/main" id="{1B218988-8C3B-4497-9583-7058F2078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837" y="985186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4" name="Oval 101">
            <a:extLst>
              <a:ext uri="{FF2B5EF4-FFF2-40B4-BE49-F238E27FC236}">
                <a16:creationId xmlns:a16="http://schemas.microsoft.com/office/drawing/2014/main" id="{A92AF786-9EEA-4CCE-8275-5401566F1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975" y="291614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5" name="Oval 101">
            <a:extLst>
              <a:ext uri="{FF2B5EF4-FFF2-40B4-BE49-F238E27FC236}">
                <a16:creationId xmlns:a16="http://schemas.microsoft.com/office/drawing/2014/main" id="{E4CFC922-D168-4844-BFE5-69AE2572C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605" y="226180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85" name="Oval 101">
            <a:extLst>
              <a:ext uri="{FF2B5EF4-FFF2-40B4-BE49-F238E27FC236}">
                <a16:creationId xmlns:a16="http://schemas.microsoft.com/office/drawing/2014/main" id="{E3BC2DAE-6B42-4576-A850-61D6280B9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822" y="16869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86" name="Oval 101">
            <a:extLst>
              <a:ext uri="{FF2B5EF4-FFF2-40B4-BE49-F238E27FC236}">
                <a16:creationId xmlns:a16="http://schemas.microsoft.com/office/drawing/2014/main" id="{EF321263-2FBF-4575-9951-3CBC3449D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905" y="10353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87" name="Oval 101">
            <a:extLst>
              <a:ext uri="{FF2B5EF4-FFF2-40B4-BE49-F238E27FC236}">
                <a16:creationId xmlns:a16="http://schemas.microsoft.com/office/drawing/2014/main" id="{D1812BCF-A935-4BDE-8675-5DC38292D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500" y="102989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89" name="Oval 101">
            <a:extLst>
              <a:ext uri="{FF2B5EF4-FFF2-40B4-BE49-F238E27FC236}">
                <a16:creationId xmlns:a16="http://schemas.microsoft.com/office/drawing/2014/main" id="{556A8967-BB41-4124-8F7F-286D6DA2C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557" y="403661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0" name="Oval 101">
            <a:extLst>
              <a:ext uri="{FF2B5EF4-FFF2-40B4-BE49-F238E27FC236}">
                <a16:creationId xmlns:a16="http://schemas.microsoft.com/office/drawing/2014/main" id="{734D5D27-C149-416A-8111-2701073C6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952" y="40219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3" name="Oval 101">
            <a:extLst>
              <a:ext uri="{FF2B5EF4-FFF2-40B4-BE49-F238E27FC236}">
                <a16:creationId xmlns:a16="http://schemas.microsoft.com/office/drawing/2014/main" id="{B94C5C86-0C37-43E9-8F14-AA17C883E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327" y="229682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4" name="Oval 101">
            <a:extLst>
              <a:ext uri="{FF2B5EF4-FFF2-40B4-BE49-F238E27FC236}">
                <a16:creationId xmlns:a16="http://schemas.microsoft.com/office/drawing/2014/main" id="{135E5B4A-3EB2-4445-8A64-D64C6CF94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990" y="297358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5" name="Oval 101">
            <a:extLst>
              <a:ext uri="{FF2B5EF4-FFF2-40B4-BE49-F238E27FC236}">
                <a16:creationId xmlns:a16="http://schemas.microsoft.com/office/drawing/2014/main" id="{61EFF569-90E5-416D-BD2E-B60849E6D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146" y="87719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6" name="Oval 101">
            <a:extLst>
              <a:ext uri="{FF2B5EF4-FFF2-40B4-BE49-F238E27FC236}">
                <a16:creationId xmlns:a16="http://schemas.microsoft.com/office/drawing/2014/main" id="{04C2A917-AF73-4919-BD61-9299C9DAA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52" y="117593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54043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utoUpdateAnimBg="0"/>
      <p:bldP spid="1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9">
            <a:extLst>
              <a:ext uri="{FF2B5EF4-FFF2-40B4-BE49-F238E27FC236}">
                <a16:creationId xmlns:a16="http://schemas.microsoft.com/office/drawing/2014/main" id="{7BD00839-59FA-4673-AD53-7F675554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488113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A-27.08.01</a:t>
            </a:r>
            <a:endParaRPr lang="de-DE" altLang="de-DE" dirty="0"/>
          </a:p>
        </p:txBody>
      </p:sp>
      <p:sp>
        <p:nvSpPr>
          <p:cNvPr id="24579" name="Text Box 401">
            <a:extLst>
              <a:ext uri="{FF2B5EF4-FFF2-40B4-BE49-F238E27FC236}">
                <a16:creationId xmlns:a16="http://schemas.microsoft.com/office/drawing/2014/main" id="{63311D2E-09FC-493E-A2AA-579FF515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292100"/>
            <a:ext cx="6960749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A-27.08 Half Cuban Eight from Top</a:t>
            </a:r>
            <a:endParaRPr lang="de-DE" sz="2000" dirty="0"/>
          </a:p>
        </p:txBody>
      </p:sp>
      <p:sp>
        <p:nvSpPr>
          <p:cNvPr id="24580" name="Text Box 402">
            <a:extLst>
              <a:ext uri="{FF2B5EF4-FFF2-40B4-BE49-F238E27FC236}">
                <a16:creationId xmlns:a16="http://schemas.microsoft.com/office/drawing/2014/main" id="{261A1DC9-0CD4-4335-A7D8-248CDCDB6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4985845"/>
            <a:ext cx="4214812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inverted, pull through a ⅝ loop into a 45° upline, push through a ⅛ loop, exit upright.</a:t>
            </a:r>
            <a:endParaRPr lang="de-DE" sz="1600" b="1" dirty="0"/>
          </a:p>
        </p:txBody>
      </p:sp>
      <p:sp>
        <p:nvSpPr>
          <p:cNvPr id="156" name="Arc 444">
            <a:extLst>
              <a:ext uri="{FF2B5EF4-FFF2-40B4-BE49-F238E27FC236}">
                <a16:creationId xmlns:a16="http://schemas.microsoft.com/office/drawing/2014/main" id="{A7B47D6C-2F42-48BF-A31D-5C5429CDC0F0}"/>
              </a:ext>
            </a:extLst>
          </p:cNvPr>
          <p:cNvSpPr>
            <a:spLocks/>
          </p:cNvSpPr>
          <p:nvPr/>
        </p:nvSpPr>
        <p:spPr bwMode="auto">
          <a:xfrm flipH="1">
            <a:off x="3998944" y="1497011"/>
            <a:ext cx="609105" cy="690563"/>
          </a:xfrm>
          <a:custGeom>
            <a:avLst/>
            <a:gdLst>
              <a:gd name="G0" fmla="+- 0 0 0"/>
              <a:gd name="G1" fmla="+- 21557 0 0"/>
              <a:gd name="G2" fmla="+- 21600 0 0"/>
              <a:gd name="T0" fmla="*/ 1359 w 17312"/>
              <a:gd name="T1" fmla="*/ 0 h 21557"/>
              <a:gd name="T2" fmla="*/ 17312 w 17312"/>
              <a:gd name="T3" fmla="*/ 8639 h 21557"/>
              <a:gd name="T4" fmla="*/ 0 w 17312"/>
              <a:gd name="T5" fmla="*/ 21557 h 2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12" h="21557" fill="none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</a:path>
              <a:path w="17312" h="21557" stroke="0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  <a:lnTo>
                  <a:pt x="0" y="2155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7" name="Line 445">
            <a:extLst>
              <a:ext uri="{FF2B5EF4-FFF2-40B4-BE49-F238E27FC236}">
                <a16:creationId xmlns:a16="http://schemas.microsoft.com/office/drawing/2014/main" id="{F172639A-FB2A-4967-B36A-E36360C9B1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65750" y="1492249"/>
            <a:ext cx="946086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8" name="Line 446">
            <a:extLst>
              <a:ext uri="{FF2B5EF4-FFF2-40B4-BE49-F238E27FC236}">
                <a16:creationId xmlns:a16="http://schemas.microsoft.com/office/drawing/2014/main" id="{7BF83F12-0474-4EE0-8D18-1E0A8C2343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7056" y="1776052"/>
            <a:ext cx="1078624" cy="118922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9" name="Line 447">
            <a:extLst>
              <a:ext uri="{FF2B5EF4-FFF2-40B4-BE49-F238E27FC236}">
                <a16:creationId xmlns:a16="http://schemas.microsoft.com/office/drawing/2014/main" id="{736FE857-3669-4B2A-A5C8-7FC88BFB5F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21058" y="1350054"/>
            <a:ext cx="267752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" name="Arc 448">
            <a:extLst>
              <a:ext uri="{FF2B5EF4-FFF2-40B4-BE49-F238E27FC236}">
                <a16:creationId xmlns:a16="http://schemas.microsoft.com/office/drawing/2014/main" id="{F2158562-7AEF-4075-8CE0-93EA5437212D}"/>
              </a:ext>
            </a:extLst>
          </p:cNvPr>
          <p:cNvSpPr>
            <a:spLocks/>
          </p:cNvSpPr>
          <p:nvPr/>
        </p:nvSpPr>
        <p:spPr bwMode="auto">
          <a:xfrm flipH="1" flipV="1">
            <a:off x="1492373" y="1350960"/>
            <a:ext cx="1436408" cy="1814513"/>
          </a:xfrm>
          <a:custGeom>
            <a:avLst/>
            <a:gdLst>
              <a:gd name="G0" fmla="+- 13677 0 0"/>
              <a:gd name="G1" fmla="+- 21600 0 0"/>
              <a:gd name="G2" fmla="+- 21600 0 0"/>
              <a:gd name="T0" fmla="*/ 0 w 35277"/>
              <a:gd name="T1" fmla="*/ 4881 h 42925"/>
              <a:gd name="T2" fmla="*/ 17111 w 35277"/>
              <a:gd name="T3" fmla="*/ 42925 h 42925"/>
              <a:gd name="T4" fmla="*/ 13677 w 35277"/>
              <a:gd name="T5" fmla="*/ 21600 h 42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277" h="42925" fill="none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</a:path>
              <a:path w="35277" h="42925" stroke="0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  <a:lnTo>
                  <a:pt x="13677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AutoShape 475">
            <a:extLst>
              <a:ext uri="{FF2B5EF4-FFF2-40B4-BE49-F238E27FC236}">
                <a16:creationId xmlns:a16="http://schemas.microsoft.com/office/drawing/2014/main" id="{E644EC2B-CF9B-4A75-AFD8-3CD24B4BBE9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036564" y="1246127"/>
            <a:ext cx="414529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4" name="Group 476">
            <a:extLst>
              <a:ext uri="{FF2B5EF4-FFF2-40B4-BE49-F238E27FC236}">
                <a16:creationId xmlns:a16="http://schemas.microsoft.com/office/drawing/2014/main" id="{930D0F87-8C6D-4105-A195-1BF59054BD6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28014" y="1108239"/>
            <a:ext cx="311150" cy="435679"/>
            <a:chOff x="2820" y="264"/>
            <a:chExt cx="420" cy="1452"/>
          </a:xfrm>
        </p:grpSpPr>
        <p:sp>
          <p:nvSpPr>
            <p:cNvPr id="221" name="Line 477">
              <a:extLst>
                <a:ext uri="{FF2B5EF4-FFF2-40B4-BE49-F238E27FC236}">
                  <a16:creationId xmlns:a16="http://schemas.microsoft.com/office/drawing/2014/main" id="{CCA5AC6C-43C9-4B47-BA89-B91A68219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2" name="Group 478">
              <a:extLst>
                <a:ext uri="{FF2B5EF4-FFF2-40B4-BE49-F238E27FC236}">
                  <a16:creationId xmlns:a16="http://schemas.microsoft.com/office/drawing/2014/main" id="{DA4CE9F4-32C3-4F0D-B869-6D744F2B8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3" name="Group 479">
                <a:extLst>
                  <a:ext uri="{FF2B5EF4-FFF2-40B4-BE49-F238E27FC236}">
                    <a16:creationId xmlns:a16="http://schemas.microsoft.com/office/drawing/2014/main" id="{FFD63D0D-7F9F-412A-BDC6-61C2D8EB70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6" name="Group 480">
                  <a:extLst>
                    <a:ext uri="{FF2B5EF4-FFF2-40B4-BE49-F238E27FC236}">
                      <a16:creationId xmlns:a16="http://schemas.microsoft.com/office/drawing/2014/main" id="{DC00E191-379B-4301-81F7-9105037E7E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8" name="Group 481">
                    <a:extLst>
                      <a:ext uri="{FF2B5EF4-FFF2-40B4-BE49-F238E27FC236}">
                        <a16:creationId xmlns:a16="http://schemas.microsoft.com/office/drawing/2014/main" id="{5FD8E0AF-67CC-4F9B-8ECA-7E34D20E11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1" name="Freeform 482">
                      <a:extLst>
                        <a:ext uri="{FF2B5EF4-FFF2-40B4-BE49-F238E27FC236}">
                          <a16:creationId xmlns:a16="http://schemas.microsoft.com/office/drawing/2014/main" id="{4CF817B7-063B-4590-BD5A-144585BC8A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Freeform 483">
                      <a:extLst>
                        <a:ext uri="{FF2B5EF4-FFF2-40B4-BE49-F238E27FC236}">
                          <a16:creationId xmlns:a16="http://schemas.microsoft.com/office/drawing/2014/main" id="{02BD9119-45EC-4EF4-B80F-8E3346B3FF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" name="Freeform 484">
                    <a:extLst>
                      <a:ext uri="{FF2B5EF4-FFF2-40B4-BE49-F238E27FC236}">
                        <a16:creationId xmlns:a16="http://schemas.microsoft.com/office/drawing/2014/main" id="{2966DEE1-6615-4818-A374-8E57D5CF1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Freeform 485">
                    <a:extLst>
                      <a:ext uri="{FF2B5EF4-FFF2-40B4-BE49-F238E27FC236}">
                        <a16:creationId xmlns:a16="http://schemas.microsoft.com/office/drawing/2014/main" id="{67ADFED2-3BB0-49D1-9986-825F4D9D3F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7" name="Line 486">
                  <a:extLst>
                    <a:ext uri="{FF2B5EF4-FFF2-40B4-BE49-F238E27FC236}">
                      <a16:creationId xmlns:a16="http://schemas.microsoft.com/office/drawing/2014/main" id="{E8D13F2D-17C2-43CC-8E09-F9CFCD22FA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4" name="AutoShape 487">
                <a:extLst>
                  <a:ext uri="{FF2B5EF4-FFF2-40B4-BE49-F238E27FC236}">
                    <a16:creationId xmlns:a16="http://schemas.microsoft.com/office/drawing/2014/main" id="{6AD46220-29CC-4267-9240-27B185CC5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" name="Line 488">
                <a:extLst>
                  <a:ext uri="{FF2B5EF4-FFF2-40B4-BE49-F238E27FC236}">
                    <a16:creationId xmlns:a16="http://schemas.microsoft.com/office/drawing/2014/main" id="{6C3783A8-5E5E-4DFF-9618-C66F9E9A1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5" name="Group 489">
            <a:extLst>
              <a:ext uri="{FF2B5EF4-FFF2-40B4-BE49-F238E27FC236}">
                <a16:creationId xmlns:a16="http://schemas.microsoft.com/office/drawing/2014/main" id="{23D8A545-3F5C-400C-9142-10C027AFDB23}"/>
              </a:ext>
            </a:extLst>
          </p:cNvPr>
          <p:cNvGrpSpPr>
            <a:grpSpLocks/>
          </p:cNvGrpSpPr>
          <p:nvPr/>
        </p:nvGrpSpPr>
        <p:grpSpPr bwMode="auto">
          <a:xfrm rot="21435787">
            <a:off x="1347788" y="2152824"/>
            <a:ext cx="311150" cy="435679"/>
            <a:chOff x="2820" y="264"/>
            <a:chExt cx="420" cy="1452"/>
          </a:xfrm>
        </p:grpSpPr>
        <p:sp>
          <p:nvSpPr>
            <p:cNvPr id="209" name="Line 490">
              <a:extLst>
                <a:ext uri="{FF2B5EF4-FFF2-40B4-BE49-F238E27FC236}">
                  <a16:creationId xmlns:a16="http://schemas.microsoft.com/office/drawing/2014/main" id="{6643985C-761B-44B4-9895-E162A9D73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491">
              <a:extLst>
                <a:ext uri="{FF2B5EF4-FFF2-40B4-BE49-F238E27FC236}">
                  <a16:creationId xmlns:a16="http://schemas.microsoft.com/office/drawing/2014/main" id="{D4293338-3E91-4DAE-8F99-4A85E1970C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1" name="Group 492">
                <a:extLst>
                  <a:ext uri="{FF2B5EF4-FFF2-40B4-BE49-F238E27FC236}">
                    <a16:creationId xmlns:a16="http://schemas.microsoft.com/office/drawing/2014/main" id="{9ADE23C1-9D25-49ED-A7BD-940CE6C4F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4" name="Group 493">
                  <a:extLst>
                    <a:ext uri="{FF2B5EF4-FFF2-40B4-BE49-F238E27FC236}">
                      <a16:creationId xmlns:a16="http://schemas.microsoft.com/office/drawing/2014/main" id="{26C83186-B81F-4F6C-9A8F-F752F9C9B8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6" name="Group 494">
                    <a:extLst>
                      <a:ext uri="{FF2B5EF4-FFF2-40B4-BE49-F238E27FC236}">
                        <a16:creationId xmlns:a16="http://schemas.microsoft.com/office/drawing/2014/main" id="{66E18310-5DD4-49F0-906C-3FB479C6601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9" name="Freeform 495">
                      <a:extLst>
                        <a:ext uri="{FF2B5EF4-FFF2-40B4-BE49-F238E27FC236}">
                          <a16:creationId xmlns:a16="http://schemas.microsoft.com/office/drawing/2014/main" id="{5D1747ED-326A-49DF-B670-AA01643FE8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496">
                      <a:extLst>
                        <a:ext uri="{FF2B5EF4-FFF2-40B4-BE49-F238E27FC236}">
                          <a16:creationId xmlns:a16="http://schemas.microsoft.com/office/drawing/2014/main" id="{5F39D6E2-F26F-4FB0-8440-DEA584AEDC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497">
                    <a:extLst>
                      <a:ext uri="{FF2B5EF4-FFF2-40B4-BE49-F238E27FC236}">
                        <a16:creationId xmlns:a16="http://schemas.microsoft.com/office/drawing/2014/main" id="{1D734D7B-2BC2-4EBD-A32C-9F8620D664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498">
                    <a:extLst>
                      <a:ext uri="{FF2B5EF4-FFF2-40B4-BE49-F238E27FC236}">
                        <a16:creationId xmlns:a16="http://schemas.microsoft.com/office/drawing/2014/main" id="{F73CDB97-500A-413A-888A-68304E016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499">
                  <a:extLst>
                    <a:ext uri="{FF2B5EF4-FFF2-40B4-BE49-F238E27FC236}">
                      <a16:creationId xmlns:a16="http://schemas.microsoft.com/office/drawing/2014/main" id="{349252A2-9BA0-49B0-9D6F-71DD126B7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500">
                <a:extLst>
                  <a:ext uri="{FF2B5EF4-FFF2-40B4-BE49-F238E27FC236}">
                    <a16:creationId xmlns:a16="http://schemas.microsoft.com/office/drawing/2014/main" id="{C955DC7D-B3ED-4D74-9A9A-FE5C0D0C3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3" name="Line 501">
                <a:extLst>
                  <a:ext uri="{FF2B5EF4-FFF2-40B4-BE49-F238E27FC236}">
                    <a16:creationId xmlns:a16="http://schemas.microsoft.com/office/drawing/2014/main" id="{08E53392-E6F5-496F-8A5C-7E574C034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6" name="Group 502">
            <a:extLst>
              <a:ext uri="{FF2B5EF4-FFF2-40B4-BE49-F238E27FC236}">
                <a16:creationId xmlns:a16="http://schemas.microsoft.com/office/drawing/2014/main" id="{AD9D3E44-CEFB-41E7-91E7-15BDEEF5AA7F}"/>
              </a:ext>
            </a:extLst>
          </p:cNvPr>
          <p:cNvGrpSpPr>
            <a:grpSpLocks/>
          </p:cNvGrpSpPr>
          <p:nvPr/>
        </p:nvGrpSpPr>
        <p:grpSpPr bwMode="auto">
          <a:xfrm rot="15967620">
            <a:off x="2180791" y="2943577"/>
            <a:ext cx="311150" cy="435679"/>
            <a:chOff x="2820" y="264"/>
            <a:chExt cx="420" cy="1452"/>
          </a:xfrm>
        </p:grpSpPr>
        <p:sp>
          <p:nvSpPr>
            <p:cNvPr id="197" name="Line 503">
              <a:extLst>
                <a:ext uri="{FF2B5EF4-FFF2-40B4-BE49-F238E27FC236}">
                  <a16:creationId xmlns:a16="http://schemas.microsoft.com/office/drawing/2014/main" id="{B0B74C50-3F10-4828-89A1-435F6508E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8" name="Group 504">
              <a:extLst>
                <a:ext uri="{FF2B5EF4-FFF2-40B4-BE49-F238E27FC236}">
                  <a16:creationId xmlns:a16="http://schemas.microsoft.com/office/drawing/2014/main" id="{EFD87334-DFBD-4E27-8EAE-19ED3ECF8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9" name="Group 505">
                <a:extLst>
                  <a:ext uri="{FF2B5EF4-FFF2-40B4-BE49-F238E27FC236}">
                    <a16:creationId xmlns:a16="http://schemas.microsoft.com/office/drawing/2014/main" id="{7544533A-2CA9-4F1B-B5E8-107A6FEA44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2" name="Group 506">
                  <a:extLst>
                    <a:ext uri="{FF2B5EF4-FFF2-40B4-BE49-F238E27FC236}">
                      <a16:creationId xmlns:a16="http://schemas.microsoft.com/office/drawing/2014/main" id="{91619F61-E571-4FF4-95C0-EF18071407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4" name="Group 507">
                    <a:extLst>
                      <a:ext uri="{FF2B5EF4-FFF2-40B4-BE49-F238E27FC236}">
                        <a16:creationId xmlns:a16="http://schemas.microsoft.com/office/drawing/2014/main" id="{F55E9F5F-B4C5-4FCB-BD16-D1894791BA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7" name="Freeform 508">
                      <a:extLst>
                        <a:ext uri="{FF2B5EF4-FFF2-40B4-BE49-F238E27FC236}">
                          <a16:creationId xmlns:a16="http://schemas.microsoft.com/office/drawing/2014/main" id="{8509AF36-88D2-4638-9060-9BE159C092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" name="Freeform 509">
                      <a:extLst>
                        <a:ext uri="{FF2B5EF4-FFF2-40B4-BE49-F238E27FC236}">
                          <a16:creationId xmlns:a16="http://schemas.microsoft.com/office/drawing/2014/main" id="{241BBDD0-82DE-4FE3-ACB0-8043C7737E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5" name="Freeform 510">
                    <a:extLst>
                      <a:ext uri="{FF2B5EF4-FFF2-40B4-BE49-F238E27FC236}">
                        <a16:creationId xmlns:a16="http://schemas.microsoft.com/office/drawing/2014/main" id="{654C7DC2-3D3E-4CDF-A049-DD091A9A2E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" name="Freeform 511">
                    <a:extLst>
                      <a:ext uri="{FF2B5EF4-FFF2-40B4-BE49-F238E27FC236}">
                        <a16:creationId xmlns:a16="http://schemas.microsoft.com/office/drawing/2014/main" id="{A2BB41A8-7B04-4ED6-A645-DDBF82EEE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3" name="Line 512">
                  <a:extLst>
                    <a:ext uri="{FF2B5EF4-FFF2-40B4-BE49-F238E27FC236}">
                      <a16:creationId xmlns:a16="http://schemas.microsoft.com/office/drawing/2014/main" id="{E3C91BF2-B545-4229-A2C4-0897D864BA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0" name="AutoShape 513">
                <a:extLst>
                  <a:ext uri="{FF2B5EF4-FFF2-40B4-BE49-F238E27FC236}">
                    <a16:creationId xmlns:a16="http://schemas.microsoft.com/office/drawing/2014/main" id="{A80BF7DB-760B-4FE2-9D73-2CC133703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1" name="Line 514">
                <a:extLst>
                  <a:ext uri="{FF2B5EF4-FFF2-40B4-BE49-F238E27FC236}">
                    <a16:creationId xmlns:a16="http://schemas.microsoft.com/office/drawing/2014/main" id="{E1279077-43EB-42A8-AFE0-974D46BE1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7" name="Group 518">
            <a:extLst>
              <a:ext uri="{FF2B5EF4-FFF2-40B4-BE49-F238E27FC236}">
                <a16:creationId xmlns:a16="http://schemas.microsoft.com/office/drawing/2014/main" id="{17C45B28-D65E-4A89-B3A8-E3614CBF82D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100730" y="1282990"/>
            <a:ext cx="298450" cy="445549"/>
            <a:chOff x="2820" y="264"/>
            <a:chExt cx="420" cy="1452"/>
          </a:xfrm>
        </p:grpSpPr>
        <p:sp>
          <p:nvSpPr>
            <p:cNvPr id="185" name="Line 519">
              <a:extLst>
                <a:ext uri="{FF2B5EF4-FFF2-40B4-BE49-F238E27FC236}">
                  <a16:creationId xmlns:a16="http://schemas.microsoft.com/office/drawing/2014/main" id="{49FFBEDB-55F1-4314-8E3C-C508D1A75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6" name="Group 520">
              <a:extLst>
                <a:ext uri="{FF2B5EF4-FFF2-40B4-BE49-F238E27FC236}">
                  <a16:creationId xmlns:a16="http://schemas.microsoft.com/office/drawing/2014/main" id="{D461F7BA-52A9-4F79-A397-1157A7753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7" name="Group 521">
                <a:extLst>
                  <a:ext uri="{FF2B5EF4-FFF2-40B4-BE49-F238E27FC236}">
                    <a16:creationId xmlns:a16="http://schemas.microsoft.com/office/drawing/2014/main" id="{39CA247A-5458-4869-8636-1D2E201CFD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0" name="Group 522">
                  <a:extLst>
                    <a:ext uri="{FF2B5EF4-FFF2-40B4-BE49-F238E27FC236}">
                      <a16:creationId xmlns:a16="http://schemas.microsoft.com/office/drawing/2014/main" id="{CFF2BDAC-723F-4E03-A1C9-3D0F8E89C1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2" name="Group 523">
                    <a:extLst>
                      <a:ext uri="{FF2B5EF4-FFF2-40B4-BE49-F238E27FC236}">
                        <a16:creationId xmlns:a16="http://schemas.microsoft.com/office/drawing/2014/main" id="{7703FDDD-37B3-476E-958B-4BC8CC24CB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5" name="Freeform 524">
                      <a:extLst>
                        <a:ext uri="{FF2B5EF4-FFF2-40B4-BE49-F238E27FC236}">
                          <a16:creationId xmlns:a16="http://schemas.microsoft.com/office/drawing/2014/main" id="{97796623-F614-4020-96D7-5EC7CDFC5B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6" name="Freeform 525">
                      <a:extLst>
                        <a:ext uri="{FF2B5EF4-FFF2-40B4-BE49-F238E27FC236}">
                          <a16:creationId xmlns:a16="http://schemas.microsoft.com/office/drawing/2014/main" id="{490F07F2-466D-475F-8599-8191E0A3C9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3" name="Freeform 526">
                    <a:extLst>
                      <a:ext uri="{FF2B5EF4-FFF2-40B4-BE49-F238E27FC236}">
                        <a16:creationId xmlns:a16="http://schemas.microsoft.com/office/drawing/2014/main" id="{29CFF444-295C-4882-8180-0C425C750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" name="Freeform 527">
                    <a:extLst>
                      <a:ext uri="{FF2B5EF4-FFF2-40B4-BE49-F238E27FC236}">
                        <a16:creationId xmlns:a16="http://schemas.microsoft.com/office/drawing/2014/main" id="{E2CB75A5-871E-4114-BBF1-43E0B6E007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Line 528">
                  <a:extLst>
                    <a:ext uri="{FF2B5EF4-FFF2-40B4-BE49-F238E27FC236}">
                      <a16:creationId xmlns:a16="http://schemas.microsoft.com/office/drawing/2014/main" id="{E6514318-8719-41B3-8BBA-232D361F0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8" name="AutoShape 529">
                <a:extLst>
                  <a:ext uri="{FF2B5EF4-FFF2-40B4-BE49-F238E27FC236}">
                    <a16:creationId xmlns:a16="http://schemas.microsoft.com/office/drawing/2014/main" id="{6EFAA875-FC95-4EC9-9D82-79E22EA5A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9" name="Line 530">
                <a:extLst>
                  <a:ext uri="{FF2B5EF4-FFF2-40B4-BE49-F238E27FC236}">
                    <a16:creationId xmlns:a16="http://schemas.microsoft.com/office/drawing/2014/main" id="{B4986A6C-BA61-4F47-AAF3-225708D25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8" name="AutoShape 531">
            <a:extLst>
              <a:ext uri="{FF2B5EF4-FFF2-40B4-BE49-F238E27FC236}">
                <a16:creationId xmlns:a16="http://schemas.microsoft.com/office/drawing/2014/main" id="{CF6B7750-324B-42BF-8B41-F5ABC9D3C1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21848" y="1425952"/>
            <a:ext cx="414529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57" name="Group 449">
            <a:extLst>
              <a:ext uri="{FF2B5EF4-FFF2-40B4-BE49-F238E27FC236}">
                <a16:creationId xmlns:a16="http://schemas.microsoft.com/office/drawing/2014/main" id="{78FE5A9C-ABFA-455B-B701-F5160C9B6248}"/>
              </a:ext>
            </a:extLst>
          </p:cNvPr>
          <p:cNvGrpSpPr>
            <a:grpSpLocks/>
          </p:cNvGrpSpPr>
          <p:nvPr/>
        </p:nvGrpSpPr>
        <p:grpSpPr bwMode="auto">
          <a:xfrm rot="2325162" flipH="1" flipV="1">
            <a:off x="3263342" y="2223847"/>
            <a:ext cx="293688" cy="421579"/>
            <a:chOff x="2820" y="264"/>
            <a:chExt cx="420" cy="1452"/>
          </a:xfrm>
        </p:grpSpPr>
        <p:sp>
          <p:nvSpPr>
            <p:cNvPr id="258" name="Line 450">
              <a:extLst>
                <a:ext uri="{FF2B5EF4-FFF2-40B4-BE49-F238E27FC236}">
                  <a16:creationId xmlns:a16="http://schemas.microsoft.com/office/drawing/2014/main" id="{2BCD225E-50EB-4E5C-80D5-319546356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451">
              <a:extLst>
                <a:ext uri="{FF2B5EF4-FFF2-40B4-BE49-F238E27FC236}">
                  <a16:creationId xmlns:a16="http://schemas.microsoft.com/office/drawing/2014/main" id="{5CDF0332-9317-4E93-BA55-AA1797E38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452">
                <a:extLst>
                  <a:ext uri="{FF2B5EF4-FFF2-40B4-BE49-F238E27FC236}">
                    <a16:creationId xmlns:a16="http://schemas.microsoft.com/office/drawing/2014/main" id="{0CA7C474-D574-4918-925F-0E86957A9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453">
                  <a:extLst>
                    <a:ext uri="{FF2B5EF4-FFF2-40B4-BE49-F238E27FC236}">
                      <a16:creationId xmlns:a16="http://schemas.microsoft.com/office/drawing/2014/main" id="{B13779A0-C8C3-44DF-8939-030DA348DD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454">
                    <a:extLst>
                      <a:ext uri="{FF2B5EF4-FFF2-40B4-BE49-F238E27FC236}">
                        <a16:creationId xmlns:a16="http://schemas.microsoft.com/office/drawing/2014/main" id="{E6FD4A97-0B95-4127-99A8-DD1A3FDD9A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455">
                      <a:extLst>
                        <a:ext uri="{FF2B5EF4-FFF2-40B4-BE49-F238E27FC236}">
                          <a16:creationId xmlns:a16="http://schemas.microsoft.com/office/drawing/2014/main" id="{A37C3CDD-39B6-4B77-BA30-96FE02E829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456">
                      <a:extLst>
                        <a:ext uri="{FF2B5EF4-FFF2-40B4-BE49-F238E27FC236}">
                          <a16:creationId xmlns:a16="http://schemas.microsoft.com/office/drawing/2014/main" id="{0F78DC62-6B53-42E3-AF10-F28E7D3226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457">
                    <a:extLst>
                      <a:ext uri="{FF2B5EF4-FFF2-40B4-BE49-F238E27FC236}">
                        <a16:creationId xmlns:a16="http://schemas.microsoft.com/office/drawing/2014/main" id="{EF7C782C-B87D-4C0A-B83F-AE38466A1F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458">
                    <a:extLst>
                      <a:ext uri="{FF2B5EF4-FFF2-40B4-BE49-F238E27FC236}">
                        <a16:creationId xmlns:a16="http://schemas.microsoft.com/office/drawing/2014/main" id="{25D9CDFE-FBC3-40F8-B12E-6A5C15262A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459">
                  <a:extLst>
                    <a:ext uri="{FF2B5EF4-FFF2-40B4-BE49-F238E27FC236}">
                      <a16:creationId xmlns:a16="http://schemas.microsoft.com/office/drawing/2014/main" id="{CE35CCC3-9FCE-4090-9F69-2AFA51360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460">
                <a:extLst>
                  <a:ext uri="{FF2B5EF4-FFF2-40B4-BE49-F238E27FC236}">
                    <a16:creationId xmlns:a16="http://schemas.microsoft.com/office/drawing/2014/main" id="{BDADB907-038B-49FC-B042-F6D3471E6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2" name="Line 461">
                <a:extLst>
                  <a:ext uri="{FF2B5EF4-FFF2-40B4-BE49-F238E27FC236}">
                    <a16:creationId xmlns:a16="http://schemas.microsoft.com/office/drawing/2014/main" id="{1760569E-EB4F-444C-B08A-473294B0B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1307899-767B-437B-94B4-9E462A46F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245805"/>
            <a:ext cx="4449682" cy="62139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75188A4-9730-4F00-9D46-BD6A0852A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46" y="245805"/>
            <a:ext cx="4237704" cy="622352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9">
            <a:extLst>
              <a:ext uri="{FF2B5EF4-FFF2-40B4-BE49-F238E27FC236}">
                <a16:creationId xmlns:a16="http://schemas.microsoft.com/office/drawing/2014/main" id="{7BD00839-59FA-4673-AD53-7F675554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488113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A-27.08.02</a:t>
            </a:r>
            <a:endParaRPr lang="de-DE" altLang="de-DE" dirty="0"/>
          </a:p>
        </p:txBody>
      </p:sp>
      <p:sp>
        <p:nvSpPr>
          <p:cNvPr id="156" name="Arc 444">
            <a:extLst>
              <a:ext uri="{FF2B5EF4-FFF2-40B4-BE49-F238E27FC236}">
                <a16:creationId xmlns:a16="http://schemas.microsoft.com/office/drawing/2014/main" id="{A7B47D6C-2F42-48BF-A31D-5C5429CDC0F0}"/>
              </a:ext>
            </a:extLst>
          </p:cNvPr>
          <p:cNvSpPr>
            <a:spLocks/>
          </p:cNvSpPr>
          <p:nvPr/>
        </p:nvSpPr>
        <p:spPr bwMode="auto">
          <a:xfrm flipH="1">
            <a:off x="3998944" y="1497011"/>
            <a:ext cx="609105" cy="690563"/>
          </a:xfrm>
          <a:custGeom>
            <a:avLst/>
            <a:gdLst>
              <a:gd name="G0" fmla="+- 0 0 0"/>
              <a:gd name="G1" fmla="+- 21557 0 0"/>
              <a:gd name="G2" fmla="+- 21600 0 0"/>
              <a:gd name="T0" fmla="*/ 1359 w 17312"/>
              <a:gd name="T1" fmla="*/ 0 h 21557"/>
              <a:gd name="T2" fmla="*/ 17312 w 17312"/>
              <a:gd name="T3" fmla="*/ 8639 h 21557"/>
              <a:gd name="T4" fmla="*/ 0 w 17312"/>
              <a:gd name="T5" fmla="*/ 21557 h 2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12" h="21557" fill="none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</a:path>
              <a:path w="17312" h="21557" stroke="0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  <a:lnTo>
                  <a:pt x="0" y="2155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7" name="Line 445">
            <a:extLst>
              <a:ext uri="{FF2B5EF4-FFF2-40B4-BE49-F238E27FC236}">
                <a16:creationId xmlns:a16="http://schemas.microsoft.com/office/drawing/2014/main" id="{F172639A-FB2A-4967-B36A-E36360C9B1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65750" y="1492249"/>
            <a:ext cx="946086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8" name="Line 446">
            <a:extLst>
              <a:ext uri="{FF2B5EF4-FFF2-40B4-BE49-F238E27FC236}">
                <a16:creationId xmlns:a16="http://schemas.microsoft.com/office/drawing/2014/main" id="{7BF83F12-0474-4EE0-8D18-1E0A8C2343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7056" y="1776052"/>
            <a:ext cx="1078624" cy="118922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9" name="Line 447">
            <a:extLst>
              <a:ext uri="{FF2B5EF4-FFF2-40B4-BE49-F238E27FC236}">
                <a16:creationId xmlns:a16="http://schemas.microsoft.com/office/drawing/2014/main" id="{736FE857-3669-4B2A-A5C8-7FC88BFB5F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21058" y="1350054"/>
            <a:ext cx="267752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" name="Arc 448">
            <a:extLst>
              <a:ext uri="{FF2B5EF4-FFF2-40B4-BE49-F238E27FC236}">
                <a16:creationId xmlns:a16="http://schemas.microsoft.com/office/drawing/2014/main" id="{F2158562-7AEF-4075-8CE0-93EA5437212D}"/>
              </a:ext>
            </a:extLst>
          </p:cNvPr>
          <p:cNvSpPr>
            <a:spLocks/>
          </p:cNvSpPr>
          <p:nvPr/>
        </p:nvSpPr>
        <p:spPr bwMode="auto">
          <a:xfrm flipH="1" flipV="1">
            <a:off x="1492373" y="1350960"/>
            <a:ext cx="1436408" cy="1814513"/>
          </a:xfrm>
          <a:custGeom>
            <a:avLst/>
            <a:gdLst>
              <a:gd name="G0" fmla="+- 13677 0 0"/>
              <a:gd name="G1" fmla="+- 21600 0 0"/>
              <a:gd name="G2" fmla="+- 21600 0 0"/>
              <a:gd name="T0" fmla="*/ 0 w 35277"/>
              <a:gd name="T1" fmla="*/ 4881 h 42925"/>
              <a:gd name="T2" fmla="*/ 17111 w 35277"/>
              <a:gd name="T3" fmla="*/ 42925 h 42925"/>
              <a:gd name="T4" fmla="*/ 13677 w 35277"/>
              <a:gd name="T5" fmla="*/ 21600 h 42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277" h="42925" fill="none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</a:path>
              <a:path w="35277" h="42925" stroke="0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  <a:lnTo>
                  <a:pt x="13677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AutoShape 475">
            <a:extLst>
              <a:ext uri="{FF2B5EF4-FFF2-40B4-BE49-F238E27FC236}">
                <a16:creationId xmlns:a16="http://schemas.microsoft.com/office/drawing/2014/main" id="{E644EC2B-CF9B-4A75-AFD8-3CD24B4BBE9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036564" y="1246127"/>
            <a:ext cx="414529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4" name="Group 476">
            <a:extLst>
              <a:ext uri="{FF2B5EF4-FFF2-40B4-BE49-F238E27FC236}">
                <a16:creationId xmlns:a16="http://schemas.microsoft.com/office/drawing/2014/main" id="{930D0F87-8C6D-4105-A195-1BF59054BD6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28014" y="1108239"/>
            <a:ext cx="311150" cy="435679"/>
            <a:chOff x="2820" y="264"/>
            <a:chExt cx="420" cy="1452"/>
          </a:xfrm>
        </p:grpSpPr>
        <p:sp>
          <p:nvSpPr>
            <p:cNvPr id="221" name="Line 477">
              <a:extLst>
                <a:ext uri="{FF2B5EF4-FFF2-40B4-BE49-F238E27FC236}">
                  <a16:creationId xmlns:a16="http://schemas.microsoft.com/office/drawing/2014/main" id="{CCA5AC6C-43C9-4B47-BA89-B91A68219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2" name="Group 478">
              <a:extLst>
                <a:ext uri="{FF2B5EF4-FFF2-40B4-BE49-F238E27FC236}">
                  <a16:creationId xmlns:a16="http://schemas.microsoft.com/office/drawing/2014/main" id="{DA4CE9F4-32C3-4F0D-B869-6D744F2B8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3" name="Group 479">
                <a:extLst>
                  <a:ext uri="{FF2B5EF4-FFF2-40B4-BE49-F238E27FC236}">
                    <a16:creationId xmlns:a16="http://schemas.microsoft.com/office/drawing/2014/main" id="{FFD63D0D-7F9F-412A-BDC6-61C2D8EB70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6" name="Group 480">
                  <a:extLst>
                    <a:ext uri="{FF2B5EF4-FFF2-40B4-BE49-F238E27FC236}">
                      <a16:creationId xmlns:a16="http://schemas.microsoft.com/office/drawing/2014/main" id="{DC00E191-379B-4301-81F7-9105037E7E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8" name="Group 481">
                    <a:extLst>
                      <a:ext uri="{FF2B5EF4-FFF2-40B4-BE49-F238E27FC236}">
                        <a16:creationId xmlns:a16="http://schemas.microsoft.com/office/drawing/2014/main" id="{5FD8E0AF-67CC-4F9B-8ECA-7E34D20E11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1" name="Freeform 482">
                      <a:extLst>
                        <a:ext uri="{FF2B5EF4-FFF2-40B4-BE49-F238E27FC236}">
                          <a16:creationId xmlns:a16="http://schemas.microsoft.com/office/drawing/2014/main" id="{4CF817B7-063B-4590-BD5A-144585BC8A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Freeform 483">
                      <a:extLst>
                        <a:ext uri="{FF2B5EF4-FFF2-40B4-BE49-F238E27FC236}">
                          <a16:creationId xmlns:a16="http://schemas.microsoft.com/office/drawing/2014/main" id="{02BD9119-45EC-4EF4-B80F-8E3346B3FF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" name="Freeform 484">
                    <a:extLst>
                      <a:ext uri="{FF2B5EF4-FFF2-40B4-BE49-F238E27FC236}">
                        <a16:creationId xmlns:a16="http://schemas.microsoft.com/office/drawing/2014/main" id="{2966DEE1-6615-4818-A374-8E57D5CF1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Freeform 485">
                    <a:extLst>
                      <a:ext uri="{FF2B5EF4-FFF2-40B4-BE49-F238E27FC236}">
                        <a16:creationId xmlns:a16="http://schemas.microsoft.com/office/drawing/2014/main" id="{67ADFED2-3BB0-49D1-9986-825F4D9D3F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7" name="Line 486">
                  <a:extLst>
                    <a:ext uri="{FF2B5EF4-FFF2-40B4-BE49-F238E27FC236}">
                      <a16:creationId xmlns:a16="http://schemas.microsoft.com/office/drawing/2014/main" id="{E8D13F2D-17C2-43CC-8E09-F9CFCD22FA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4" name="AutoShape 487">
                <a:extLst>
                  <a:ext uri="{FF2B5EF4-FFF2-40B4-BE49-F238E27FC236}">
                    <a16:creationId xmlns:a16="http://schemas.microsoft.com/office/drawing/2014/main" id="{6AD46220-29CC-4267-9240-27B185CC5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" name="Line 488">
                <a:extLst>
                  <a:ext uri="{FF2B5EF4-FFF2-40B4-BE49-F238E27FC236}">
                    <a16:creationId xmlns:a16="http://schemas.microsoft.com/office/drawing/2014/main" id="{6C3783A8-5E5E-4DFF-9618-C66F9E9A1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7" name="Group 518">
            <a:extLst>
              <a:ext uri="{FF2B5EF4-FFF2-40B4-BE49-F238E27FC236}">
                <a16:creationId xmlns:a16="http://schemas.microsoft.com/office/drawing/2014/main" id="{17C45B28-D65E-4A89-B3A8-E3614CBF82D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100730" y="1282990"/>
            <a:ext cx="298450" cy="445549"/>
            <a:chOff x="2820" y="264"/>
            <a:chExt cx="420" cy="1452"/>
          </a:xfrm>
        </p:grpSpPr>
        <p:sp>
          <p:nvSpPr>
            <p:cNvPr id="185" name="Line 519">
              <a:extLst>
                <a:ext uri="{FF2B5EF4-FFF2-40B4-BE49-F238E27FC236}">
                  <a16:creationId xmlns:a16="http://schemas.microsoft.com/office/drawing/2014/main" id="{49FFBEDB-55F1-4314-8E3C-C508D1A75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6" name="Group 520">
              <a:extLst>
                <a:ext uri="{FF2B5EF4-FFF2-40B4-BE49-F238E27FC236}">
                  <a16:creationId xmlns:a16="http://schemas.microsoft.com/office/drawing/2014/main" id="{D461F7BA-52A9-4F79-A397-1157A7753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7" name="Group 521">
                <a:extLst>
                  <a:ext uri="{FF2B5EF4-FFF2-40B4-BE49-F238E27FC236}">
                    <a16:creationId xmlns:a16="http://schemas.microsoft.com/office/drawing/2014/main" id="{39CA247A-5458-4869-8636-1D2E201CFD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0" name="Group 522">
                  <a:extLst>
                    <a:ext uri="{FF2B5EF4-FFF2-40B4-BE49-F238E27FC236}">
                      <a16:creationId xmlns:a16="http://schemas.microsoft.com/office/drawing/2014/main" id="{CFF2BDAC-723F-4E03-A1C9-3D0F8E89C1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2" name="Group 523">
                    <a:extLst>
                      <a:ext uri="{FF2B5EF4-FFF2-40B4-BE49-F238E27FC236}">
                        <a16:creationId xmlns:a16="http://schemas.microsoft.com/office/drawing/2014/main" id="{7703FDDD-37B3-476E-958B-4BC8CC24CB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5" name="Freeform 524">
                      <a:extLst>
                        <a:ext uri="{FF2B5EF4-FFF2-40B4-BE49-F238E27FC236}">
                          <a16:creationId xmlns:a16="http://schemas.microsoft.com/office/drawing/2014/main" id="{97796623-F614-4020-96D7-5EC7CDFC5B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6" name="Freeform 525">
                      <a:extLst>
                        <a:ext uri="{FF2B5EF4-FFF2-40B4-BE49-F238E27FC236}">
                          <a16:creationId xmlns:a16="http://schemas.microsoft.com/office/drawing/2014/main" id="{490F07F2-466D-475F-8599-8191E0A3C9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3" name="Freeform 526">
                    <a:extLst>
                      <a:ext uri="{FF2B5EF4-FFF2-40B4-BE49-F238E27FC236}">
                        <a16:creationId xmlns:a16="http://schemas.microsoft.com/office/drawing/2014/main" id="{29CFF444-295C-4882-8180-0C425C750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" name="Freeform 527">
                    <a:extLst>
                      <a:ext uri="{FF2B5EF4-FFF2-40B4-BE49-F238E27FC236}">
                        <a16:creationId xmlns:a16="http://schemas.microsoft.com/office/drawing/2014/main" id="{E2CB75A5-871E-4114-BBF1-43E0B6E007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Line 528">
                  <a:extLst>
                    <a:ext uri="{FF2B5EF4-FFF2-40B4-BE49-F238E27FC236}">
                      <a16:creationId xmlns:a16="http://schemas.microsoft.com/office/drawing/2014/main" id="{E6514318-8719-41B3-8BBA-232D361F0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8" name="AutoShape 529">
                <a:extLst>
                  <a:ext uri="{FF2B5EF4-FFF2-40B4-BE49-F238E27FC236}">
                    <a16:creationId xmlns:a16="http://schemas.microsoft.com/office/drawing/2014/main" id="{6EFAA875-FC95-4EC9-9D82-79E22EA5A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9" name="Line 530">
                <a:extLst>
                  <a:ext uri="{FF2B5EF4-FFF2-40B4-BE49-F238E27FC236}">
                    <a16:creationId xmlns:a16="http://schemas.microsoft.com/office/drawing/2014/main" id="{B4986A6C-BA61-4F47-AAF3-225708D25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8" name="AutoShape 531">
            <a:extLst>
              <a:ext uri="{FF2B5EF4-FFF2-40B4-BE49-F238E27FC236}">
                <a16:creationId xmlns:a16="http://schemas.microsoft.com/office/drawing/2014/main" id="{CF6B7750-324B-42BF-8B41-F5ABC9D3C1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21848" y="1425952"/>
            <a:ext cx="414529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Oval 101">
            <a:extLst>
              <a:ext uri="{FF2B5EF4-FFF2-40B4-BE49-F238E27FC236}">
                <a16:creationId xmlns:a16="http://schemas.microsoft.com/office/drawing/2014/main" id="{535CAA28-43D8-4C8E-8C6F-EE923115E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016" y="126829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5" name="Oval 113">
            <a:extLst>
              <a:ext uri="{FF2B5EF4-FFF2-40B4-BE49-F238E27FC236}">
                <a16:creationId xmlns:a16="http://schemas.microsoft.com/office/drawing/2014/main" id="{2FADA359-42A8-426B-A89C-A2726E1EB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858" y="1348304"/>
            <a:ext cx="1727200" cy="1765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" name="Oval 114">
            <a:extLst>
              <a:ext uri="{FF2B5EF4-FFF2-40B4-BE49-F238E27FC236}">
                <a16:creationId xmlns:a16="http://schemas.microsoft.com/office/drawing/2014/main" id="{8FFFF4B4-AD08-4D67-9F2D-BBD17E54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642" y="1493806"/>
            <a:ext cx="1727200" cy="1765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7" name="Oval 101">
            <a:extLst>
              <a:ext uri="{FF2B5EF4-FFF2-40B4-BE49-F238E27FC236}">
                <a16:creationId xmlns:a16="http://schemas.microsoft.com/office/drawing/2014/main" id="{C7B9AC88-6C64-4BAD-A74D-F14BCCB31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268" y="302773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4F7E8A3-9C9C-475B-924B-AE8001AD7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938" y="16047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3" name="Oval 101">
            <a:extLst>
              <a:ext uri="{FF2B5EF4-FFF2-40B4-BE49-F238E27FC236}">
                <a16:creationId xmlns:a16="http://schemas.microsoft.com/office/drawing/2014/main" id="{7EF51F4B-47E2-4832-B609-992647C1D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131" y="13835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5" name="Text Box 101">
            <a:extLst>
              <a:ext uri="{FF2B5EF4-FFF2-40B4-BE49-F238E27FC236}">
                <a16:creationId xmlns:a16="http://schemas.microsoft.com/office/drawing/2014/main" id="{40DBE9E4-7512-403F-B3F2-C307ED2D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996" y="2867391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3" name="Text Box 401">
            <a:extLst>
              <a:ext uri="{FF2B5EF4-FFF2-40B4-BE49-F238E27FC236}">
                <a16:creationId xmlns:a16="http://schemas.microsoft.com/office/drawing/2014/main" id="{4B3A93A3-A6C9-435E-A219-17E4B8DCA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292100"/>
            <a:ext cx="6960749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A-27.08 Half Cuban Eight from Top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9258028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19">
            <a:extLst>
              <a:ext uri="{FF2B5EF4-FFF2-40B4-BE49-F238E27FC236}">
                <a16:creationId xmlns:a16="http://schemas.microsoft.com/office/drawing/2014/main" id="{312AAEAD-0730-4222-B13F-5B8C45FD7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9" name="Text Box 235">
            <a:extLst>
              <a:ext uri="{FF2B5EF4-FFF2-40B4-BE49-F238E27FC236}">
                <a16:creationId xmlns:a16="http://schemas.microsoft.com/office/drawing/2014/main" id="{E5EDE643-22BD-4F59-B186-3062F337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6556375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A-27.09.01</a:t>
            </a:r>
            <a:endParaRPr lang="de-DE" altLang="de-DE" dirty="0"/>
          </a:p>
        </p:txBody>
      </p:sp>
      <p:sp>
        <p:nvSpPr>
          <p:cNvPr id="45060" name="Text Box 699">
            <a:extLst>
              <a:ext uri="{FF2B5EF4-FFF2-40B4-BE49-F238E27FC236}">
                <a16:creationId xmlns:a16="http://schemas.microsoft.com/office/drawing/2014/main" id="{34C0FAFC-BACC-4301-848B-8C54C7608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362889"/>
            <a:ext cx="7239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From upright, perform a spin with three turns, perform a vertical downline, pull through a ¼ loop, exit upright. </a:t>
            </a:r>
            <a:endParaRPr lang="de-DE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9F1F84-7F00-4429-9EF9-FE2D06E3C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88" y="117914"/>
            <a:ext cx="43324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A-27.09 Spin with three turns</a:t>
            </a:r>
            <a:endParaRPr lang="de-DE" sz="2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EEDB44E-73A5-4622-A4B0-625BD826A3C8}"/>
              </a:ext>
            </a:extLst>
          </p:cNvPr>
          <p:cNvGrpSpPr/>
          <p:nvPr/>
        </p:nvGrpSpPr>
        <p:grpSpPr>
          <a:xfrm>
            <a:off x="2576514" y="1157289"/>
            <a:ext cx="3817936" cy="2963861"/>
            <a:chOff x="2576514" y="1157289"/>
            <a:chExt cx="3817936" cy="2963861"/>
          </a:xfrm>
        </p:grpSpPr>
        <p:grpSp>
          <p:nvGrpSpPr>
            <p:cNvPr id="134" name="Group 185">
              <a:extLst>
                <a:ext uri="{FF2B5EF4-FFF2-40B4-BE49-F238E27FC236}">
                  <a16:creationId xmlns:a16="http://schemas.microsoft.com/office/drawing/2014/main" id="{F6D7EEBC-531F-4C79-8AB2-CE50854800AF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5393532" y="3720306"/>
              <a:ext cx="311150" cy="490537"/>
              <a:chOff x="2820" y="264"/>
              <a:chExt cx="420" cy="1452"/>
            </a:xfrm>
          </p:grpSpPr>
          <p:sp>
            <p:nvSpPr>
              <p:cNvPr id="135" name="Line 186">
                <a:extLst>
                  <a:ext uri="{FF2B5EF4-FFF2-40B4-BE49-F238E27FC236}">
                    <a16:creationId xmlns:a16="http://schemas.microsoft.com/office/drawing/2014/main" id="{7900E16D-6144-408B-8C2E-5C5C90B49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36" name="Group 187">
                <a:extLst>
                  <a:ext uri="{FF2B5EF4-FFF2-40B4-BE49-F238E27FC236}">
                    <a16:creationId xmlns:a16="http://schemas.microsoft.com/office/drawing/2014/main" id="{1D799B81-B04E-4061-A529-994633825D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37" name="Group 188">
                  <a:extLst>
                    <a:ext uri="{FF2B5EF4-FFF2-40B4-BE49-F238E27FC236}">
                      <a16:creationId xmlns:a16="http://schemas.microsoft.com/office/drawing/2014/main" id="{A7FAD472-81B8-406D-B940-DB1FD1BF0A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40" name="Group 189">
                    <a:extLst>
                      <a:ext uri="{FF2B5EF4-FFF2-40B4-BE49-F238E27FC236}">
                        <a16:creationId xmlns:a16="http://schemas.microsoft.com/office/drawing/2014/main" id="{CBE267C3-5227-4BF0-8552-DDB3E34885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42" name="Group 190">
                      <a:extLst>
                        <a:ext uri="{FF2B5EF4-FFF2-40B4-BE49-F238E27FC236}">
                          <a16:creationId xmlns:a16="http://schemas.microsoft.com/office/drawing/2014/main" id="{4C122F21-6F9B-4D7A-8F65-7F3F3FCEFC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45" name="Freeform 191">
                        <a:extLst>
                          <a:ext uri="{FF2B5EF4-FFF2-40B4-BE49-F238E27FC236}">
                            <a16:creationId xmlns:a16="http://schemas.microsoft.com/office/drawing/2014/main" id="{D5CAA3BE-5DE4-4467-BE04-013B9514E8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6" name="Freeform 192">
                        <a:extLst>
                          <a:ext uri="{FF2B5EF4-FFF2-40B4-BE49-F238E27FC236}">
                            <a16:creationId xmlns:a16="http://schemas.microsoft.com/office/drawing/2014/main" id="{202CE92B-D7ED-42C2-9328-8EBAEDC1013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43" name="Freeform 193">
                      <a:extLst>
                        <a:ext uri="{FF2B5EF4-FFF2-40B4-BE49-F238E27FC236}">
                          <a16:creationId xmlns:a16="http://schemas.microsoft.com/office/drawing/2014/main" id="{2ED357A6-39DA-4EF9-8C34-6076C15876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4" name="Freeform 194">
                      <a:extLst>
                        <a:ext uri="{FF2B5EF4-FFF2-40B4-BE49-F238E27FC236}">
                          <a16:creationId xmlns:a16="http://schemas.microsoft.com/office/drawing/2014/main" id="{0B944348-C5F7-4BE7-9C67-206AE04085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1" name="Line 195">
                    <a:extLst>
                      <a:ext uri="{FF2B5EF4-FFF2-40B4-BE49-F238E27FC236}">
                        <a16:creationId xmlns:a16="http://schemas.microsoft.com/office/drawing/2014/main" id="{FED68F4E-6D55-4D51-B824-186D01F71F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8" name="AutoShape 196">
                  <a:extLst>
                    <a:ext uri="{FF2B5EF4-FFF2-40B4-BE49-F238E27FC236}">
                      <a16:creationId xmlns:a16="http://schemas.microsoft.com/office/drawing/2014/main" id="{13BAD672-ABB6-40D2-99E4-78592A480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39" name="Line 197">
                  <a:extLst>
                    <a:ext uri="{FF2B5EF4-FFF2-40B4-BE49-F238E27FC236}">
                      <a16:creationId xmlns:a16="http://schemas.microsoft.com/office/drawing/2014/main" id="{13461E7C-F7DA-4697-8515-FDDB56F465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47" name="AutoShape 199">
              <a:extLst>
                <a:ext uri="{FF2B5EF4-FFF2-40B4-BE49-F238E27FC236}">
                  <a16:creationId xmlns:a16="http://schemas.microsoft.com/office/drawing/2014/main" id="{9441A467-86B8-47D3-A53F-0E51F2AD8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725" y="3889375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59" name="Line 261">
              <a:extLst>
                <a:ext uri="{FF2B5EF4-FFF2-40B4-BE49-F238E27FC236}">
                  <a16:creationId xmlns:a16="http://schemas.microsoft.com/office/drawing/2014/main" id="{E8F31D89-92D0-4091-B5A1-F6907D36D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350" y="1309688"/>
              <a:ext cx="1423988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Line 262">
              <a:extLst>
                <a:ext uri="{FF2B5EF4-FFF2-40B4-BE49-F238E27FC236}">
                  <a16:creationId xmlns:a16="http://schemas.microsoft.com/office/drawing/2014/main" id="{89ADE97F-0C19-4E48-979F-48BAAD263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38" y="1333500"/>
              <a:ext cx="12700" cy="2239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Arc 274">
              <a:extLst>
                <a:ext uri="{FF2B5EF4-FFF2-40B4-BE49-F238E27FC236}">
                  <a16:creationId xmlns:a16="http://schemas.microsoft.com/office/drawing/2014/main" id="{8DE627BD-F095-410D-A033-B869B26C403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91038" y="3573463"/>
              <a:ext cx="406400" cy="393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Line 275">
              <a:extLst>
                <a:ext uri="{FF2B5EF4-FFF2-40B4-BE49-F238E27FC236}">
                  <a16:creationId xmlns:a16="http://schemas.microsoft.com/office/drawing/2014/main" id="{60488077-6610-45A2-8C66-AC91B183A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438" y="3967163"/>
              <a:ext cx="393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3" name="Group 213">
              <a:extLst>
                <a:ext uri="{FF2B5EF4-FFF2-40B4-BE49-F238E27FC236}">
                  <a16:creationId xmlns:a16="http://schemas.microsoft.com/office/drawing/2014/main" id="{D1EDD05D-1D7C-40F8-8B41-0F5541F6267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666208" y="1067595"/>
              <a:ext cx="311150" cy="490537"/>
              <a:chOff x="2820" y="264"/>
              <a:chExt cx="420" cy="1452"/>
            </a:xfrm>
          </p:grpSpPr>
          <p:sp>
            <p:nvSpPr>
              <p:cNvPr id="164" name="Line 214">
                <a:extLst>
                  <a:ext uri="{FF2B5EF4-FFF2-40B4-BE49-F238E27FC236}">
                    <a16:creationId xmlns:a16="http://schemas.microsoft.com/office/drawing/2014/main" id="{314668BC-1F5D-470D-A20A-E3FB6AE97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65" name="Group 215">
                <a:extLst>
                  <a:ext uri="{FF2B5EF4-FFF2-40B4-BE49-F238E27FC236}">
                    <a16:creationId xmlns:a16="http://schemas.microsoft.com/office/drawing/2014/main" id="{A7C54780-1F81-49BD-916F-31741E1D96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66" name="Group 216">
                  <a:extLst>
                    <a:ext uri="{FF2B5EF4-FFF2-40B4-BE49-F238E27FC236}">
                      <a16:creationId xmlns:a16="http://schemas.microsoft.com/office/drawing/2014/main" id="{97FBAFD1-D30D-4435-A639-1D88AB01E6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69" name="Group 217">
                    <a:extLst>
                      <a:ext uri="{FF2B5EF4-FFF2-40B4-BE49-F238E27FC236}">
                        <a16:creationId xmlns:a16="http://schemas.microsoft.com/office/drawing/2014/main" id="{5A4D6F36-72E8-4725-8669-517920E375A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71" name="Group 218">
                      <a:extLst>
                        <a:ext uri="{FF2B5EF4-FFF2-40B4-BE49-F238E27FC236}">
                          <a16:creationId xmlns:a16="http://schemas.microsoft.com/office/drawing/2014/main" id="{70EE0428-4F4A-4AB5-8493-606935347B5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74" name="Freeform 219">
                        <a:extLst>
                          <a:ext uri="{FF2B5EF4-FFF2-40B4-BE49-F238E27FC236}">
                            <a16:creationId xmlns:a16="http://schemas.microsoft.com/office/drawing/2014/main" id="{72B5C549-91DB-428C-A00B-35C21C37E06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5" name="Freeform 220">
                        <a:extLst>
                          <a:ext uri="{FF2B5EF4-FFF2-40B4-BE49-F238E27FC236}">
                            <a16:creationId xmlns:a16="http://schemas.microsoft.com/office/drawing/2014/main" id="{325CC44B-657B-4BAC-8CF0-2928B44B79B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2" name="Freeform 221">
                      <a:extLst>
                        <a:ext uri="{FF2B5EF4-FFF2-40B4-BE49-F238E27FC236}">
                          <a16:creationId xmlns:a16="http://schemas.microsoft.com/office/drawing/2014/main" id="{4437CFBA-F42D-47A7-BB5E-E835D4F89F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3" name="Freeform 222">
                      <a:extLst>
                        <a:ext uri="{FF2B5EF4-FFF2-40B4-BE49-F238E27FC236}">
                          <a16:creationId xmlns:a16="http://schemas.microsoft.com/office/drawing/2014/main" id="{2F95013E-4DDC-40CA-8CC6-EF9E654D08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0" name="Line 223">
                    <a:extLst>
                      <a:ext uri="{FF2B5EF4-FFF2-40B4-BE49-F238E27FC236}">
                        <a16:creationId xmlns:a16="http://schemas.microsoft.com/office/drawing/2014/main" id="{AB396B0F-E0ED-478F-AC57-22AAB1674B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7" name="AutoShape 224">
                  <a:extLst>
                    <a:ext uri="{FF2B5EF4-FFF2-40B4-BE49-F238E27FC236}">
                      <a16:creationId xmlns:a16="http://schemas.microsoft.com/office/drawing/2014/main" id="{1D62EE2E-6A2A-4483-8EAE-53043F3C01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68" name="Line 225">
                  <a:extLst>
                    <a:ext uri="{FF2B5EF4-FFF2-40B4-BE49-F238E27FC236}">
                      <a16:creationId xmlns:a16="http://schemas.microsoft.com/office/drawing/2014/main" id="{FB685DB6-7F8C-4743-9B2A-55A9F21C7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76" name="AutoShape 226">
              <a:extLst>
                <a:ext uri="{FF2B5EF4-FFF2-40B4-BE49-F238E27FC236}">
                  <a16:creationId xmlns:a16="http://schemas.microsoft.com/office/drawing/2014/main" id="{8AAD8193-0625-4595-8D8A-6C8EF7149A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270250" y="1208088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grpSp>
          <p:nvGrpSpPr>
            <p:cNvPr id="177" name="Group 240">
              <a:extLst>
                <a:ext uri="{FF2B5EF4-FFF2-40B4-BE49-F238E27FC236}">
                  <a16:creationId xmlns:a16="http://schemas.microsoft.com/office/drawing/2014/main" id="{D8AE2588-C3B5-4479-8F96-CA80202E9300}"/>
                </a:ext>
              </a:extLst>
            </p:cNvPr>
            <p:cNvGrpSpPr>
              <a:grpSpLocks/>
            </p:cNvGrpSpPr>
            <p:nvPr/>
          </p:nvGrpSpPr>
          <p:grpSpPr bwMode="auto">
            <a:xfrm rot="4114597" flipH="1" flipV="1">
              <a:off x="4111966" y="1072739"/>
              <a:ext cx="311150" cy="490537"/>
              <a:chOff x="2820" y="264"/>
              <a:chExt cx="420" cy="1452"/>
            </a:xfrm>
          </p:grpSpPr>
          <p:sp>
            <p:nvSpPr>
              <p:cNvPr id="178" name="Line 241">
                <a:extLst>
                  <a:ext uri="{FF2B5EF4-FFF2-40B4-BE49-F238E27FC236}">
                    <a16:creationId xmlns:a16="http://schemas.microsoft.com/office/drawing/2014/main" id="{097CCC91-A28D-4D79-B3A7-3E42749A0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79" name="Group 242">
                <a:extLst>
                  <a:ext uri="{FF2B5EF4-FFF2-40B4-BE49-F238E27FC236}">
                    <a16:creationId xmlns:a16="http://schemas.microsoft.com/office/drawing/2014/main" id="{1457D014-EB65-47E8-ADB8-20C533A6E0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80" name="Group 243">
                  <a:extLst>
                    <a:ext uri="{FF2B5EF4-FFF2-40B4-BE49-F238E27FC236}">
                      <a16:creationId xmlns:a16="http://schemas.microsoft.com/office/drawing/2014/main" id="{3D61A040-7AE0-45A8-8814-9D3004EF88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83" name="Group 244">
                    <a:extLst>
                      <a:ext uri="{FF2B5EF4-FFF2-40B4-BE49-F238E27FC236}">
                        <a16:creationId xmlns:a16="http://schemas.microsoft.com/office/drawing/2014/main" id="{82B25A1C-3CAF-4D65-AF72-E235AD72F5B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85" name="Group 245">
                      <a:extLst>
                        <a:ext uri="{FF2B5EF4-FFF2-40B4-BE49-F238E27FC236}">
                          <a16:creationId xmlns:a16="http://schemas.microsoft.com/office/drawing/2014/main" id="{1718BD7F-8161-4943-8626-1200BC1626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88" name="Freeform 246">
                        <a:extLst>
                          <a:ext uri="{FF2B5EF4-FFF2-40B4-BE49-F238E27FC236}">
                            <a16:creationId xmlns:a16="http://schemas.microsoft.com/office/drawing/2014/main" id="{2A8B66E4-3E17-4D78-9208-FCAB864137D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9" name="Freeform 247">
                        <a:extLst>
                          <a:ext uri="{FF2B5EF4-FFF2-40B4-BE49-F238E27FC236}">
                            <a16:creationId xmlns:a16="http://schemas.microsoft.com/office/drawing/2014/main" id="{673781B4-7CE5-4D39-8B93-ED052EB13AB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86" name="Freeform 248">
                      <a:extLst>
                        <a:ext uri="{FF2B5EF4-FFF2-40B4-BE49-F238E27FC236}">
                          <a16:creationId xmlns:a16="http://schemas.microsoft.com/office/drawing/2014/main" id="{5608F213-15FC-4B5B-9162-C37BBED801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7" name="Freeform 249">
                      <a:extLst>
                        <a:ext uri="{FF2B5EF4-FFF2-40B4-BE49-F238E27FC236}">
                          <a16:creationId xmlns:a16="http://schemas.microsoft.com/office/drawing/2014/main" id="{9909158B-A3AE-4268-93F0-715EBDE348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4" name="Line 250">
                    <a:extLst>
                      <a:ext uri="{FF2B5EF4-FFF2-40B4-BE49-F238E27FC236}">
                        <a16:creationId xmlns:a16="http://schemas.microsoft.com/office/drawing/2014/main" id="{B5121A87-9A2D-4853-B103-D85303E5B3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1" name="AutoShape 251">
                  <a:extLst>
                    <a:ext uri="{FF2B5EF4-FFF2-40B4-BE49-F238E27FC236}">
                      <a16:creationId xmlns:a16="http://schemas.microsoft.com/office/drawing/2014/main" id="{DF611764-72A8-435A-9F16-A3443696E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82" name="Line 252">
                  <a:extLst>
                    <a:ext uri="{FF2B5EF4-FFF2-40B4-BE49-F238E27FC236}">
                      <a16:creationId xmlns:a16="http://schemas.microsoft.com/office/drawing/2014/main" id="{65D406CE-9201-4B96-8EA6-59057388D6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0" name="Group 290">
              <a:extLst>
                <a:ext uri="{FF2B5EF4-FFF2-40B4-BE49-F238E27FC236}">
                  <a16:creationId xmlns:a16="http://schemas.microsoft.com/office/drawing/2014/main" id="{4C54EA37-99B1-45A4-BC2C-32208822A456}"/>
                </a:ext>
              </a:extLst>
            </p:cNvPr>
            <p:cNvGrpSpPr>
              <a:grpSpLocks/>
            </p:cNvGrpSpPr>
            <p:nvPr/>
          </p:nvGrpSpPr>
          <p:grpSpPr bwMode="auto">
            <a:xfrm rot="-176922">
              <a:off x="4294882" y="2917447"/>
              <a:ext cx="311150" cy="490538"/>
              <a:chOff x="2820" y="264"/>
              <a:chExt cx="420" cy="1452"/>
            </a:xfrm>
          </p:grpSpPr>
          <p:sp>
            <p:nvSpPr>
              <p:cNvPr id="191" name="Line 291">
                <a:extLst>
                  <a:ext uri="{FF2B5EF4-FFF2-40B4-BE49-F238E27FC236}">
                    <a16:creationId xmlns:a16="http://schemas.microsoft.com/office/drawing/2014/main" id="{BC87A4EB-5191-44AE-A823-D1D33BAD3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92" name="Group 292">
                <a:extLst>
                  <a:ext uri="{FF2B5EF4-FFF2-40B4-BE49-F238E27FC236}">
                    <a16:creationId xmlns:a16="http://schemas.microsoft.com/office/drawing/2014/main" id="{B19C07C6-889A-4739-905A-4D0CCCF9E0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93" name="Group 293">
                  <a:extLst>
                    <a:ext uri="{FF2B5EF4-FFF2-40B4-BE49-F238E27FC236}">
                      <a16:creationId xmlns:a16="http://schemas.microsoft.com/office/drawing/2014/main" id="{41209319-8227-4971-9FFC-375FDF8D15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96" name="Group 294">
                    <a:extLst>
                      <a:ext uri="{FF2B5EF4-FFF2-40B4-BE49-F238E27FC236}">
                        <a16:creationId xmlns:a16="http://schemas.microsoft.com/office/drawing/2014/main" id="{D114C026-DEB1-4F62-BE97-7F93A14C1B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98" name="Group 295">
                      <a:extLst>
                        <a:ext uri="{FF2B5EF4-FFF2-40B4-BE49-F238E27FC236}">
                          <a16:creationId xmlns:a16="http://schemas.microsoft.com/office/drawing/2014/main" id="{BCC0EB18-C221-4D69-997E-2D3173EF3AD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201" name="Freeform 296">
                        <a:extLst>
                          <a:ext uri="{FF2B5EF4-FFF2-40B4-BE49-F238E27FC236}">
                            <a16:creationId xmlns:a16="http://schemas.microsoft.com/office/drawing/2014/main" id="{99816562-CA07-4C41-920F-FE9B38F5069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2" name="Freeform 297">
                        <a:extLst>
                          <a:ext uri="{FF2B5EF4-FFF2-40B4-BE49-F238E27FC236}">
                            <a16:creationId xmlns:a16="http://schemas.microsoft.com/office/drawing/2014/main" id="{AA24BB5A-6EAA-4838-BE0E-B014FB46665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99" name="Freeform 298">
                      <a:extLst>
                        <a:ext uri="{FF2B5EF4-FFF2-40B4-BE49-F238E27FC236}">
                          <a16:creationId xmlns:a16="http://schemas.microsoft.com/office/drawing/2014/main" id="{C5FB2B1E-609D-4142-B787-F9CAC36BDC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0" name="Freeform 299">
                      <a:extLst>
                        <a:ext uri="{FF2B5EF4-FFF2-40B4-BE49-F238E27FC236}">
                          <a16:creationId xmlns:a16="http://schemas.microsoft.com/office/drawing/2014/main" id="{5883FF27-88BA-4D45-AA85-F226BAF7A9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7" name="Line 300">
                    <a:extLst>
                      <a:ext uri="{FF2B5EF4-FFF2-40B4-BE49-F238E27FC236}">
                        <a16:creationId xmlns:a16="http://schemas.microsoft.com/office/drawing/2014/main" id="{5A0FB9EC-FCF3-4E94-AF2A-3EFAA26493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4" name="AutoShape 301">
                  <a:extLst>
                    <a:ext uri="{FF2B5EF4-FFF2-40B4-BE49-F238E27FC236}">
                      <a16:creationId xmlns:a16="http://schemas.microsoft.com/office/drawing/2014/main" id="{1465B705-72B2-4734-B454-F853D12138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95" name="Line 302">
                  <a:extLst>
                    <a:ext uri="{FF2B5EF4-FFF2-40B4-BE49-F238E27FC236}">
                      <a16:creationId xmlns:a16="http://schemas.microsoft.com/office/drawing/2014/main" id="{2DCBD40F-D375-41E3-830C-19C79F7BE0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9" name="Group 264">
              <a:extLst>
                <a:ext uri="{FF2B5EF4-FFF2-40B4-BE49-F238E27FC236}">
                  <a16:creationId xmlns:a16="http://schemas.microsoft.com/office/drawing/2014/main" id="{05498F75-4BDE-433F-A0B3-981165356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9079" y="1494436"/>
              <a:ext cx="516679" cy="228458"/>
              <a:chOff x="8533" y="5653"/>
              <a:chExt cx="781" cy="270"/>
            </a:xfrm>
            <a:solidFill>
              <a:schemeClr val="bg1"/>
            </a:solidFill>
          </p:grpSpPr>
          <p:sp>
            <p:nvSpPr>
              <p:cNvPr id="156" name="Line 265">
                <a:extLst>
                  <a:ext uri="{FF2B5EF4-FFF2-40B4-BE49-F238E27FC236}">
                    <a16:creationId xmlns:a16="http://schemas.microsoft.com/office/drawing/2014/main" id="{80F05829-3DEF-40CC-9946-C897410E4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3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" name="AutoShape 266">
                <a:extLst>
                  <a:ext uri="{FF2B5EF4-FFF2-40B4-BE49-F238E27FC236}">
                    <a16:creationId xmlns:a16="http://schemas.microsoft.com/office/drawing/2014/main" id="{E2AD4895-99CF-45B5-B213-C55AF186A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150" name="Group 267">
              <a:extLst>
                <a:ext uri="{FF2B5EF4-FFF2-40B4-BE49-F238E27FC236}">
                  <a16:creationId xmlns:a16="http://schemas.microsoft.com/office/drawing/2014/main" id="{90F928D3-72EB-4A5C-A9F6-E0046DDE00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8419" y="1759829"/>
              <a:ext cx="516679" cy="228458"/>
              <a:chOff x="8533" y="5653"/>
              <a:chExt cx="781" cy="270"/>
            </a:xfrm>
            <a:solidFill>
              <a:schemeClr val="bg1"/>
            </a:solidFill>
          </p:grpSpPr>
          <p:sp>
            <p:nvSpPr>
              <p:cNvPr id="154" name="Line 268">
                <a:extLst>
                  <a:ext uri="{FF2B5EF4-FFF2-40B4-BE49-F238E27FC236}">
                    <a16:creationId xmlns:a16="http://schemas.microsoft.com/office/drawing/2014/main" id="{ECB84DFC-54D4-47FB-A1C4-AEFECE6B6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3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" name="AutoShape 269">
                <a:extLst>
                  <a:ext uri="{FF2B5EF4-FFF2-40B4-BE49-F238E27FC236}">
                    <a16:creationId xmlns:a16="http://schemas.microsoft.com/office/drawing/2014/main" id="{5525D5F1-18D5-44BB-AE09-AA8785CDA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158" name="Line 273">
              <a:extLst>
                <a:ext uri="{FF2B5EF4-FFF2-40B4-BE49-F238E27FC236}">
                  <a16:creationId xmlns:a16="http://schemas.microsoft.com/office/drawing/2014/main" id="{092F878D-C1FD-4E01-A724-C962D9777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8781" y="1494436"/>
              <a:ext cx="17088" cy="765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0" name="Group 267">
              <a:extLst>
                <a:ext uri="{FF2B5EF4-FFF2-40B4-BE49-F238E27FC236}">
                  <a16:creationId xmlns:a16="http://schemas.microsoft.com/office/drawing/2014/main" id="{6E720DFE-90AE-4993-AC33-920531C13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2076" y="2058178"/>
              <a:ext cx="516679" cy="228458"/>
              <a:chOff x="8533" y="5653"/>
              <a:chExt cx="781" cy="270"/>
            </a:xfrm>
            <a:solidFill>
              <a:schemeClr val="bg1"/>
            </a:solidFill>
          </p:grpSpPr>
          <p:sp>
            <p:nvSpPr>
              <p:cNvPr id="81" name="Line 268">
                <a:extLst>
                  <a:ext uri="{FF2B5EF4-FFF2-40B4-BE49-F238E27FC236}">
                    <a16:creationId xmlns:a16="http://schemas.microsoft.com/office/drawing/2014/main" id="{1DDC4D94-D2E4-46B9-A5BE-C0253D965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3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AutoShape 269">
                <a:extLst>
                  <a:ext uri="{FF2B5EF4-FFF2-40B4-BE49-F238E27FC236}">
                    <a16:creationId xmlns:a16="http://schemas.microsoft.com/office/drawing/2014/main" id="{87902EED-42A6-4C7A-95BB-85541AD16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0924497"/>
      </p:ext>
    </p:extLst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19">
            <a:extLst>
              <a:ext uri="{FF2B5EF4-FFF2-40B4-BE49-F238E27FC236}">
                <a16:creationId xmlns:a16="http://schemas.microsoft.com/office/drawing/2014/main" id="{312AAEAD-0730-4222-B13F-5B8C45FD7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9" name="Text Box 235">
            <a:extLst>
              <a:ext uri="{FF2B5EF4-FFF2-40B4-BE49-F238E27FC236}">
                <a16:creationId xmlns:a16="http://schemas.microsoft.com/office/drawing/2014/main" id="{E5EDE643-22BD-4F59-B186-3062F337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6556375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A-27.09.02</a:t>
            </a:r>
            <a:endParaRPr lang="de-DE" altLang="de-DE" dirty="0"/>
          </a:p>
        </p:txBody>
      </p:sp>
      <p:sp>
        <p:nvSpPr>
          <p:cNvPr id="80" name="Text Box 115">
            <a:extLst>
              <a:ext uri="{FF2B5EF4-FFF2-40B4-BE49-F238E27FC236}">
                <a16:creationId xmlns:a16="http://schemas.microsoft.com/office/drawing/2014/main" id="{A4D57F63-91DD-41ED-AFA3-58071CE0D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2132013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Forced entry: downgrade.</a:t>
            </a:r>
          </a:p>
        </p:txBody>
      </p:sp>
      <p:sp>
        <p:nvSpPr>
          <p:cNvPr id="81" name="Text Box 116">
            <a:extLst>
              <a:ext uri="{FF2B5EF4-FFF2-40B4-BE49-F238E27FC236}">
                <a16:creationId xmlns:a16="http://schemas.microsoft.com/office/drawing/2014/main" id="{62044E9B-9708-4B89-A5C1-55848805B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1687513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Spiral dive -</a:t>
            </a:r>
            <a:r>
              <a:rPr lang="de-DE" altLang="de-DE" sz="1600" b="1">
                <a:solidFill>
                  <a:srgbClr val="02369E"/>
                </a:solidFill>
              </a:rPr>
              <a:t> </a:t>
            </a:r>
            <a:r>
              <a:rPr lang="de-DE" altLang="de-DE" sz="1600" b="1">
                <a:solidFill>
                  <a:srgbClr val="FF3300"/>
                </a:solidFill>
              </a:rPr>
              <a:t>0 points!</a:t>
            </a:r>
          </a:p>
        </p:txBody>
      </p:sp>
      <p:sp>
        <p:nvSpPr>
          <p:cNvPr id="82" name="Text Box 117">
            <a:extLst>
              <a:ext uri="{FF2B5EF4-FFF2-40B4-BE49-F238E27FC236}">
                <a16:creationId xmlns:a16="http://schemas.microsoft.com/office/drawing/2014/main" id="{19EAC785-ED6B-4699-B591-6AE6B182E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1290638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Snap entry -</a:t>
            </a:r>
            <a:r>
              <a:rPr lang="de-DE" altLang="de-DE" sz="1600" b="1">
                <a:solidFill>
                  <a:srgbClr val="02369E"/>
                </a:solidFill>
              </a:rPr>
              <a:t> </a:t>
            </a:r>
            <a:r>
              <a:rPr lang="de-DE" altLang="de-DE" sz="1600" b="1">
                <a:solidFill>
                  <a:srgbClr val="F76531"/>
                </a:solidFill>
              </a:rPr>
              <a:t>0 points!</a:t>
            </a:r>
          </a:p>
        </p:txBody>
      </p:sp>
      <p:sp>
        <p:nvSpPr>
          <p:cNvPr id="83" name="Text Box 115">
            <a:extLst>
              <a:ext uri="{FF2B5EF4-FFF2-40B4-BE49-F238E27FC236}">
                <a16:creationId xmlns:a16="http://schemas.microsoft.com/office/drawing/2014/main" id="{159B855B-2F8E-4369-8C02-0DEA26BC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549525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Line after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spins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3F3338B-E10E-4110-8247-BE3B8897B6BC}"/>
              </a:ext>
            </a:extLst>
          </p:cNvPr>
          <p:cNvGrpSpPr/>
          <p:nvPr/>
        </p:nvGrpSpPr>
        <p:grpSpPr>
          <a:xfrm>
            <a:off x="2576514" y="1157289"/>
            <a:ext cx="3817936" cy="2963861"/>
            <a:chOff x="2576514" y="1157289"/>
            <a:chExt cx="3817936" cy="2963861"/>
          </a:xfrm>
        </p:grpSpPr>
        <p:grpSp>
          <p:nvGrpSpPr>
            <p:cNvPr id="72" name="Group 185">
              <a:extLst>
                <a:ext uri="{FF2B5EF4-FFF2-40B4-BE49-F238E27FC236}">
                  <a16:creationId xmlns:a16="http://schemas.microsoft.com/office/drawing/2014/main" id="{BDAC0F83-992C-4394-A6FC-500291E0C6B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393532" y="3720306"/>
              <a:ext cx="311150" cy="490537"/>
              <a:chOff x="2820" y="264"/>
              <a:chExt cx="420" cy="1452"/>
            </a:xfrm>
          </p:grpSpPr>
          <p:sp>
            <p:nvSpPr>
              <p:cNvPr id="133" name="Line 186">
                <a:extLst>
                  <a:ext uri="{FF2B5EF4-FFF2-40B4-BE49-F238E27FC236}">
                    <a16:creationId xmlns:a16="http://schemas.microsoft.com/office/drawing/2014/main" id="{5BB9AEE9-0DA4-4569-8ED2-870A62059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48" name="Group 187">
                <a:extLst>
                  <a:ext uri="{FF2B5EF4-FFF2-40B4-BE49-F238E27FC236}">
                    <a16:creationId xmlns:a16="http://schemas.microsoft.com/office/drawing/2014/main" id="{4565BFD9-EB75-4FD1-AF6C-E30BA68B35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51" name="Group 188">
                  <a:extLst>
                    <a:ext uri="{FF2B5EF4-FFF2-40B4-BE49-F238E27FC236}">
                      <a16:creationId xmlns:a16="http://schemas.microsoft.com/office/drawing/2014/main" id="{1952FA6E-B501-432A-9864-1AC0FA2195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CD4A6626-B5BE-47C7-9DDA-90719C2F7D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92" name="Group 190">
                      <a:extLst>
                        <a:ext uri="{FF2B5EF4-FFF2-40B4-BE49-F238E27FC236}">
                          <a16:creationId xmlns:a16="http://schemas.microsoft.com/office/drawing/2014/main" id="{AA96C9FE-D4F6-410A-AFDF-7FFE01329C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95" name="Freeform 191">
                        <a:extLst>
                          <a:ext uri="{FF2B5EF4-FFF2-40B4-BE49-F238E27FC236}">
                            <a16:creationId xmlns:a16="http://schemas.microsoft.com/office/drawing/2014/main" id="{3D1E1AEA-8DD5-40C3-B8E5-727743DE9CF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96" name="Freeform 192">
                        <a:extLst>
                          <a:ext uri="{FF2B5EF4-FFF2-40B4-BE49-F238E27FC236}">
                            <a16:creationId xmlns:a16="http://schemas.microsoft.com/office/drawing/2014/main" id="{B153FE92-8077-46C7-945A-1F005A48324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93" name="Freeform 193">
                      <a:extLst>
                        <a:ext uri="{FF2B5EF4-FFF2-40B4-BE49-F238E27FC236}">
                          <a16:creationId xmlns:a16="http://schemas.microsoft.com/office/drawing/2014/main" id="{E87F1928-42B5-4B9A-8FCB-E2CF70C2B7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4" name="Freeform 194">
                      <a:extLst>
                        <a:ext uri="{FF2B5EF4-FFF2-40B4-BE49-F238E27FC236}">
                          <a16:creationId xmlns:a16="http://schemas.microsoft.com/office/drawing/2014/main" id="{E5160265-3901-4513-B81D-128BEF8466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1" name="Line 195">
                    <a:extLst>
                      <a:ext uri="{FF2B5EF4-FFF2-40B4-BE49-F238E27FC236}">
                        <a16:creationId xmlns:a16="http://schemas.microsoft.com/office/drawing/2014/main" id="{ADD3BA61-1C10-4386-81AA-5FD06B8DE5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2" name="AutoShape 196">
                  <a:extLst>
                    <a:ext uri="{FF2B5EF4-FFF2-40B4-BE49-F238E27FC236}">
                      <a16:creationId xmlns:a16="http://schemas.microsoft.com/office/drawing/2014/main" id="{90C1A8F7-36AC-4BD3-99D0-B7D22700F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53" name="Line 197">
                  <a:extLst>
                    <a:ext uri="{FF2B5EF4-FFF2-40B4-BE49-F238E27FC236}">
                      <a16:creationId xmlns:a16="http://schemas.microsoft.com/office/drawing/2014/main" id="{562D1A04-1194-47B9-B081-7BA916D078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73" name="AutoShape 199">
              <a:extLst>
                <a:ext uri="{FF2B5EF4-FFF2-40B4-BE49-F238E27FC236}">
                  <a16:creationId xmlns:a16="http://schemas.microsoft.com/office/drawing/2014/main" id="{28955C1E-AF13-4302-894A-BB112BD6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725" y="3889375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74" name="Line 261">
              <a:extLst>
                <a:ext uri="{FF2B5EF4-FFF2-40B4-BE49-F238E27FC236}">
                  <a16:creationId xmlns:a16="http://schemas.microsoft.com/office/drawing/2014/main" id="{2A5985C2-987E-4440-AD46-17400DE2F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350" y="1309688"/>
              <a:ext cx="1423988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262">
              <a:extLst>
                <a:ext uri="{FF2B5EF4-FFF2-40B4-BE49-F238E27FC236}">
                  <a16:creationId xmlns:a16="http://schemas.microsoft.com/office/drawing/2014/main" id="{5CF618A6-7C19-42D9-96E8-929430B9D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38" y="1333500"/>
              <a:ext cx="12700" cy="2239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Arc 274">
              <a:extLst>
                <a:ext uri="{FF2B5EF4-FFF2-40B4-BE49-F238E27FC236}">
                  <a16:creationId xmlns:a16="http://schemas.microsoft.com/office/drawing/2014/main" id="{FCB813BF-720B-445D-B9F3-590C3B55277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91038" y="3573463"/>
              <a:ext cx="406400" cy="393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" name="Line 275">
              <a:extLst>
                <a:ext uri="{FF2B5EF4-FFF2-40B4-BE49-F238E27FC236}">
                  <a16:creationId xmlns:a16="http://schemas.microsoft.com/office/drawing/2014/main" id="{EBD316D6-8B49-4BFA-9AF7-CFA370FE3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438" y="3967163"/>
              <a:ext cx="393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" name="Group 213">
              <a:extLst>
                <a:ext uri="{FF2B5EF4-FFF2-40B4-BE49-F238E27FC236}">
                  <a16:creationId xmlns:a16="http://schemas.microsoft.com/office/drawing/2014/main" id="{0AA46031-9FC8-4F90-B1A2-71C132AE39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666208" y="1067595"/>
              <a:ext cx="311150" cy="490537"/>
              <a:chOff x="2820" y="264"/>
              <a:chExt cx="420" cy="1452"/>
            </a:xfrm>
          </p:grpSpPr>
          <p:sp>
            <p:nvSpPr>
              <p:cNvPr id="121" name="Line 214">
                <a:extLst>
                  <a:ext uri="{FF2B5EF4-FFF2-40B4-BE49-F238E27FC236}">
                    <a16:creationId xmlns:a16="http://schemas.microsoft.com/office/drawing/2014/main" id="{4B8C4BED-4BCA-42FC-A57C-E97EEA6C0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2" name="Group 215">
                <a:extLst>
                  <a:ext uri="{FF2B5EF4-FFF2-40B4-BE49-F238E27FC236}">
                    <a16:creationId xmlns:a16="http://schemas.microsoft.com/office/drawing/2014/main" id="{DA32E881-674F-4855-A4ED-8F36CCB6F5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23" name="Group 216">
                  <a:extLst>
                    <a:ext uri="{FF2B5EF4-FFF2-40B4-BE49-F238E27FC236}">
                      <a16:creationId xmlns:a16="http://schemas.microsoft.com/office/drawing/2014/main" id="{EC5FE377-1F57-4850-9628-975D64E0C2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26" name="Group 217">
                    <a:extLst>
                      <a:ext uri="{FF2B5EF4-FFF2-40B4-BE49-F238E27FC236}">
                        <a16:creationId xmlns:a16="http://schemas.microsoft.com/office/drawing/2014/main" id="{67EAFE4F-CF73-4E89-868B-F3B4089C4D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28" name="Group 218">
                      <a:extLst>
                        <a:ext uri="{FF2B5EF4-FFF2-40B4-BE49-F238E27FC236}">
                          <a16:creationId xmlns:a16="http://schemas.microsoft.com/office/drawing/2014/main" id="{7DFEB06B-C494-43B8-9076-5BC1B024A52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31" name="Freeform 219">
                        <a:extLst>
                          <a:ext uri="{FF2B5EF4-FFF2-40B4-BE49-F238E27FC236}">
                            <a16:creationId xmlns:a16="http://schemas.microsoft.com/office/drawing/2014/main" id="{7A24DE63-13F4-49DE-8156-DA3265CD953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32" name="Freeform 220">
                        <a:extLst>
                          <a:ext uri="{FF2B5EF4-FFF2-40B4-BE49-F238E27FC236}">
                            <a16:creationId xmlns:a16="http://schemas.microsoft.com/office/drawing/2014/main" id="{15EF5C21-DB5A-402B-8DCA-FEF86E7392F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9" name="Freeform 221">
                      <a:extLst>
                        <a:ext uri="{FF2B5EF4-FFF2-40B4-BE49-F238E27FC236}">
                          <a16:creationId xmlns:a16="http://schemas.microsoft.com/office/drawing/2014/main" id="{16ED849A-BA35-4E5D-AC2B-5C81FAF1D3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Freeform 222">
                      <a:extLst>
                        <a:ext uri="{FF2B5EF4-FFF2-40B4-BE49-F238E27FC236}">
                          <a16:creationId xmlns:a16="http://schemas.microsoft.com/office/drawing/2014/main" id="{77BF8AD4-E52C-4EFE-ADD1-A87A8A5C8E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7" name="Line 223">
                    <a:extLst>
                      <a:ext uri="{FF2B5EF4-FFF2-40B4-BE49-F238E27FC236}">
                        <a16:creationId xmlns:a16="http://schemas.microsoft.com/office/drawing/2014/main" id="{0A953F67-5068-483D-BA05-76B594F218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AutoShape 224">
                  <a:extLst>
                    <a:ext uri="{FF2B5EF4-FFF2-40B4-BE49-F238E27FC236}">
                      <a16:creationId xmlns:a16="http://schemas.microsoft.com/office/drawing/2014/main" id="{E116FE8B-B04F-4591-BABE-DEB32F471E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25" name="Line 225">
                  <a:extLst>
                    <a:ext uri="{FF2B5EF4-FFF2-40B4-BE49-F238E27FC236}">
                      <a16:creationId xmlns:a16="http://schemas.microsoft.com/office/drawing/2014/main" id="{94A84C8F-8BD5-4095-A251-D76B9BA8B3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79" name="AutoShape 226">
              <a:extLst>
                <a:ext uri="{FF2B5EF4-FFF2-40B4-BE49-F238E27FC236}">
                  <a16:creationId xmlns:a16="http://schemas.microsoft.com/office/drawing/2014/main" id="{C80D2EE7-564D-4C72-88F8-AB75914535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270250" y="1208088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grpSp>
          <p:nvGrpSpPr>
            <p:cNvPr id="85" name="Group 240">
              <a:extLst>
                <a:ext uri="{FF2B5EF4-FFF2-40B4-BE49-F238E27FC236}">
                  <a16:creationId xmlns:a16="http://schemas.microsoft.com/office/drawing/2014/main" id="{FBEE78C5-FF0E-4173-A8E8-8AC247E976BE}"/>
                </a:ext>
              </a:extLst>
            </p:cNvPr>
            <p:cNvGrpSpPr>
              <a:grpSpLocks/>
            </p:cNvGrpSpPr>
            <p:nvPr/>
          </p:nvGrpSpPr>
          <p:grpSpPr bwMode="auto">
            <a:xfrm rot="4114597" flipH="1" flipV="1">
              <a:off x="4111966" y="1072739"/>
              <a:ext cx="311150" cy="490537"/>
              <a:chOff x="2820" y="264"/>
              <a:chExt cx="420" cy="1452"/>
            </a:xfrm>
          </p:grpSpPr>
          <p:sp>
            <p:nvSpPr>
              <p:cNvPr id="109" name="Line 241">
                <a:extLst>
                  <a:ext uri="{FF2B5EF4-FFF2-40B4-BE49-F238E27FC236}">
                    <a16:creationId xmlns:a16="http://schemas.microsoft.com/office/drawing/2014/main" id="{48FE8421-05FC-4E27-A8EA-0CD2290D1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0" name="Group 242">
                <a:extLst>
                  <a:ext uri="{FF2B5EF4-FFF2-40B4-BE49-F238E27FC236}">
                    <a16:creationId xmlns:a16="http://schemas.microsoft.com/office/drawing/2014/main" id="{CB7D22D2-3181-4ECC-8065-FF1B72CA06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11" name="Group 243">
                  <a:extLst>
                    <a:ext uri="{FF2B5EF4-FFF2-40B4-BE49-F238E27FC236}">
                      <a16:creationId xmlns:a16="http://schemas.microsoft.com/office/drawing/2014/main" id="{1DB55F5F-89B0-4C3A-A3C1-6C488377B6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14" name="Group 244">
                    <a:extLst>
                      <a:ext uri="{FF2B5EF4-FFF2-40B4-BE49-F238E27FC236}">
                        <a16:creationId xmlns:a16="http://schemas.microsoft.com/office/drawing/2014/main" id="{C6119F38-E38A-4D83-B2D6-9EBF7D3658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16" name="Group 245">
                      <a:extLst>
                        <a:ext uri="{FF2B5EF4-FFF2-40B4-BE49-F238E27FC236}">
                          <a16:creationId xmlns:a16="http://schemas.microsoft.com/office/drawing/2014/main" id="{467D0A1F-CAD7-42EE-8B86-27BC9A3202D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19" name="Freeform 246">
                        <a:extLst>
                          <a:ext uri="{FF2B5EF4-FFF2-40B4-BE49-F238E27FC236}">
                            <a16:creationId xmlns:a16="http://schemas.microsoft.com/office/drawing/2014/main" id="{E730F40C-2273-4CF6-9775-CD6D20B3223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" name="Freeform 247">
                        <a:extLst>
                          <a:ext uri="{FF2B5EF4-FFF2-40B4-BE49-F238E27FC236}">
                            <a16:creationId xmlns:a16="http://schemas.microsoft.com/office/drawing/2014/main" id="{64085334-564B-4533-9AC9-E43781BDB02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7" name="Freeform 248">
                      <a:extLst>
                        <a:ext uri="{FF2B5EF4-FFF2-40B4-BE49-F238E27FC236}">
                          <a16:creationId xmlns:a16="http://schemas.microsoft.com/office/drawing/2014/main" id="{2F1D9703-1D26-4C79-9AF3-39834218F3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8" name="Freeform 249">
                      <a:extLst>
                        <a:ext uri="{FF2B5EF4-FFF2-40B4-BE49-F238E27FC236}">
                          <a16:creationId xmlns:a16="http://schemas.microsoft.com/office/drawing/2014/main" id="{8F280332-28DF-4C7A-BD92-EAB2F4606E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5" name="Line 250">
                    <a:extLst>
                      <a:ext uri="{FF2B5EF4-FFF2-40B4-BE49-F238E27FC236}">
                        <a16:creationId xmlns:a16="http://schemas.microsoft.com/office/drawing/2014/main" id="{13E604A7-E0F8-44D9-B489-C95A6A85E4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" name="AutoShape 251">
                  <a:extLst>
                    <a:ext uri="{FF2B5EF4-FFF2-40B4-BE49-F238E27FC236}">
                      <a16:creationId xmlns:a16="http://schemas.microsoft.com/office/drawing/2014/main" id="{B067772C-0DA8-4236-8B3D-D2A8EE2B53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13" name="Line 252">
                  <a:extLst>
                    <a:ext uri="{FF2B5EF4-FFF2-40B4-BE49-F238E27FC236}">
                      <a16:creationId xmlns:a16="http://schemas.microsoft.com/office/drawing/2014/main" id="{12EA5998-2DFE-4580-B1D7-C135AF361B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86" name="Group 290">
              <a:extLst>
                <a:ext uri="{FF2B5EF4-FFF2-40B4-BE49-F238E27FC236}">
                  <a16:creationId xmlns:a16="http://schemas.microsoft.com/office/drawing/2014/main" id="{851FC2EB-8D41-4246-BFA9-097EE0DF0314}"/>
                </a:ext>
              </a:extLst>
            </p:cNvPr>
            <p:cNvGrpSpPr>
              <a:grpSpLocks/>
            </p:cNvGrpSpPr>
            <p:nvPr/>
          </p:nvGrpSpPr>
          <p:grpSpPr bwMode="auto">
            <a:xfrm rot="21423078">
              <a:off x="4321619" y="2908731"/>
              <a:ext cx="311150" cy="490538"/>
              <a:chOff x="2820" y="264"/>
              <a:chExt cx="420" cy="1452"/>
            </a:xfrm>
          </p:grpSpPr>
          <p:sp>
            <p:nvSpPr>
              <p:cNvPr id="97" name="Line 291">
                <a:extLst>
                  <a:ext uri="{FF2B5EF4-FFF2-40B4-BE49-F238E27FC236}">
                    <a16:creationId xmlns:a16="http://schemas.microsoft.com/office/drawing/2014/main" id="{4C070D4D-B757-4224-9988-97DC60AD2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98" name="Group 292">
                <a:extLst>
                  <a:ext uri="{FF2B5EF4-FFF2-40B4-BE49-F238E27FC236}">
                    <a16:creationId xmlns:a16="http://schemas.microsoft.com/office/drawing/2014/main" id="{0253FA00-15EE-486C-B902-1FD95AB1A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99" name="Group 293">
                  <a:extLst>
                    <a:ext uri="{FF2B5EF4-FFF2-40B4-BE49-F238E27FC236}">
                      <a16:creationId xmlns:a16="http://schemas.microsoft.com/office/drawing/2014/main" id="{82E83185-625E-45C7-8D94-F98CB20706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02" name="Group 294">
                    <a:extLst>
                      <a:ext uri="{FF2B5EF4-FFF2-40B4-BE49-F238E27FC236}">
                        <a16:creationId xmlns:a16="http://schemas.microsoft.com/office/drawing/2014/main" id="{088F4EE7-70DD-4B0A-ABBD-F3135A98A1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04" name="Group 295">
                      <a:extLst>
                        <a:ext uri="{FF2B5EF4-FFF2-40B4-BE49-F238E27FC236}">
                          <a16:creationId xmlns:a16="http://schemas.microsoft.com/office/drawing/2014/main" id="{AA946064-7419-4164-A7CC-5D54CF9C8F5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07" name="Freeform 296">
                        <a:extLst>
                          <a:ext uri="{FF2B5EF4-FFF2-40B4-BE49-F238E27FC236}">
                            <a16:creationId xmlns:a16="http://schemas.microsoft.com/office/drawing/2014/main" id="{399B27B7-DD11-4302-8E22-14453357A6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8" name="Freeform 297">
                        <a:extLst>
                          <a:ext uri="{FF2B5EF4-FFF2-40B4-BE49-F238E27FC236}">
                            <a16:creationId xmlns:a16="http://schemas.microsoft.com/office/drawing/2014/main" id="{A6BC5FCE-39AC-40F4-A830-39730BF7C83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5" name="Freeform 298">
                      <a:extLst>
                        <a:ext uri="{FF2B5EF4-FFF2-40B4-BE49-F238E27FC236}">
                          <a16:creationId xmlns:a16="http://schemas.microsoft.com/office/drawing/2014/main" id="{4DC16603-515D-46E0-B9DB-5A3614DE22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6" name="Freeform 299">
                      <a:extLst>
                        <a:ext uri="{FF2B5EF4-FFF2-40B4-BE49-F238E27FC236}">
                          <a16:creationId xmlns:a16="http://schemas.microsoft.com/office/drawing/2014/main" id="{11A22320-8D07-49E3-BAA7-F87548C53C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3" name="Line 300">
                    <a:extLst>
                      <a:ext uri="{FF2B5EF4-FFF2-40B4-BE49-F238E27FC236}">
                        <a16:creationId xmlns:a16="http://schemas.microsoft.com/office/drawing/2014/main" id="{BB4EF225-3104-43A5-99FF-E948B9D7F6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0" name="AutoShape 301">
                  <a:extLst>
                    <a:ext uri="{FF2B5EF4-FFF2-40B4-BE49-F238E27FC236}">
                      <a16:creationId xmlns:a16="http://schemas.microsoft.com/office/drawing/2014/main" id="{4E576ABB-AD7A-4094-981F-8923AB4FA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01" name="Line 302">
                  <a:extLst>
                    <a:ext uri="{FF2B5EF4-FFF2-40B4-BE49-F238E27FC236}">
                      <a16:creationId xmlns:a16="http://schemas.microsoft.com/office/drawing/2014/main" id="{7F8631B4-911B-4C28-AD42-2A60BDE01C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87" name="Group 264">
              <a:extLst>
                <a:ext uri="{FF2B5EF4-FFF2-40B4-BE49-F238E27FC236}">
                  <a16:creationId xmlns:a16="http://schemas.microsoft.com/office/drawing/2014/main" id="{1FF7AB78-C2B4-4506-9205-E8105CE57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9074" y="1494436"/>
              <a:ext cx="516017" cy="228458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95" name="Line 265">
                <a:extLst>
                  <a:ext uri="{FF2B5EF4-FFF2-40B4-BE49-F238E27FC236}">
                    <a16:creationId xmlns:a16="http://schemas.microsoft.com/office/drawing/2014/main" id="{99E6EB31-3E9F-4737-8DDC-77E2D6D54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AutoShape 266">
                <a:extLst>
                  <a:ext uri="{FF2B5EF4-FFF2-40B4-BE49-F238E27FC236}">
                    <a16:creationId xmlns:a16="http://schemas.microsoft.com/office/drawing/2014/main" id="{56EE957D-43D0-4C9D-B686-CDA301483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88" name="Group 267">
              <a:extLst>
                <a:ext uri="{FF2B5EF4-FFF2-40B4-BE49-F238E27FC236}">
                  <a16:creationId xmlns:a16="http://schemas.microsoft.com/office/drawing/2014/main" id="{EDCCE83B-4454-4AB1-BED3-C5B277931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8414" y="1759829"/>
              <a:ext cx="516017" cy="228458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93" name="Line 268">
                <a:extLst>
                  <a:ext uri="{FF2B5EF4-FFF2-40B4-BE49-F238E27FC236}">
                    <a16:creationId xmlns:a16="http://schemas.microsoft.com/office/drawing/2014/main" id="{D51A766C-587B-4508-9EB5-497D964B8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AutoShape 269">
                <a:extLst>
                  <a:ext uri="{FF2B5EF4-FFF2-40B4-BE49-F238E27FC236}">
                    <a16:creationId xmlns:a16="http://schemas.microsoft.com/office/drawing/2014/main" id="{7DE9C506-E892-4E01-AB29-F1DFBEE33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89" name="Line 273">
              <a:extLst>
                <a:ext uri="{FF2B5EF4-FFF2-40B4-BE49-F238E27FC236}">
                  <a16:creationId xmlns:a16="http://schemas.microsoft.com/office/drawing/2014/main" id="{B0C108F2-CCCB-406F-BD38-7A6B22D5A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8781" y="1494436"/>
              <a:ext cx="17088" cy="765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0" name="Group 267">
              <a:extLst>
                <a:ext uri="{FF2B5EF4-FFF2-40B4-BE49-F238E27FC236}">
                  <a16:creationId xmlns:a16="http://schemas.microsoft.com/office/drawing/2014/main" id="{16D400EF-9358-4F43-B062-5994557AD7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2071" y="2058178"/>
              <a:ext cx="516017" cy="228458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91" name="Line 268">
                <a:extLst>
                  <a:ext uri="{FF2B5EF4-FFF2-40B4-BE49-F238E27FC236}">
                    <a16:creationId xmlns:a16="http://schemas.microsoft.com/office/drawing/2014/main" id="{D658C82B-0300-4F16-8A0A-9920C8CFA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" name="AutoShape 269">
                <a:extLst>
                  <a:ext uri="{FF2B5EF4-FFF2-40B4-BE49-F238E27FC236}">
                    <a16:creationId xmlns:a16="http://schemas.microsoft.com/office/drawing/2014/main" id="{7EF7CB39-D147-4A88-B939-185509BD0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</p:grpSp>
      <p:sp>
        <p:nvSpPr>
          <p:cNvPr id="197" name="Rectangle 1">
            <a:extLst>
              <a:ext uri="{FF2B5EF4-FFF2-40B4-BE49-F238E27FC236}">
                <a16:creationId xmlns:a16="http://schemas.microsoft.com/office/drawing/2014/main" id="{D9E1E6CA-4F71-41A5-B3D1-2DB801D23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832" y="177758"/>
            <a:ext cx="7552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A-27.09 Spin with three turns</a:t>
            </a:r>
            <a:endParaRPr lang="de-DE" sz="2000" dirty="0"/>
          </a:p>
        </p:txBody>
      </p:sp>
      <p:sp>
        <p:nvSpPr>
          <p:cNvPr id="84" name="Oval 106">
            <a:extLst>
              <a:ext uri="{FF2B5EF4-FFF2-40B4-BE49-F238E27FC236}">
                <a16:creationId xmlns:a16="http://schemas.microsoft.com/office/drawing/2014/main" id="{63FB2770-95C2-453F-A788-3F83CD34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841" y="267430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926967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 autoUpdateAnimBg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8">
            <a:extLst>
              <a:ext uri="{FF2B5EF4-FFF2-40B4-BE49-F238E27FC236}">
                <a16:creationId xmlns:a16="http://schemas.microsoft.com/office/drawing/2014/main" id="{78D14B85-3D8D-4B6D-B865-8B487EC56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158750"/>
            <a:ext cx="7292975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A-27.10 Top Hat with half roll. Option: Top Hat with </a:t>
            </a:r>
            <a:br>
              <a:rPr lang="en-US" sz="2000" b="1" dirty="0"/>
            </a:br>
            <a:r>
              <a:rPr lang="en-US" sz="2000" b="1" dirty="0"/>
              <a:t>	   quarter roll, quarter roll</a:t>
            </a:r>
            <a:endParaRPr lang="de-DE" sz="2000" dirty="0"/>
          </a:p>
        </p:txBody>
      </p:sp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A-27.10.01</a:t>
            </a:r>
            <a:endParaRPr lang="de-DE" altLang="de-DE" dirty="0"/>
          </a:p>
        </p:txBody>
      </p:sp>
      <p:sp>
        <p:nvSpPr>
          <p:cNvPr id="28677" name="Text Box 546">
            <a:extLst>
              <a:ext uri="{FF2B5EF4-FFF2-40B4-BE49-F238E27FC236}">
                <a16:creationId xmlns:a16="http://schemas.microsoft.com/office/drawing/2014/main" id="{AF1FBD84-60ED-4388-BF1F-6E15EB49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13" y="5548670"/>
            <a:ext cx="8406000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pull through a ¼ loop into a vertical upline, perform a ½ roll, pull through a ¼ loop, pull through a ¼ loop into a vertical downline, pull through ¼ loop, exit upright. </a:t>
            </a:r>
            <a:endParaRPr lang="de-DE" sz="1600" b="1" dirty="0"/>
          </a:p>
        </p:txBody>
      </p:sp>
      <p:sp>
        <p:nvSpPr>
          <p:cNvPr id="94" name="Line 258">
            <a:extLst>
              <a:ext uri="{FF2B5EF4-FFF2-40B4-BE49-F238E27FC236}">
                <a16:creationId xmlns:a16="http://schemas.microsoft.com/office/drawing/2014/main" id="{6C17D91C-8481-4F60-AEB4-CD149C55EF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6605" y="1981199"/>
            <a:ext cx="5513" cy="2085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Arc 259">
            <a:extLst>
              <a:ext uri="{FF2B5EF4-FFF2-40B4-BE49-F238E27FC236}">
                <a16:creationId xmlns:a16="http://schemas.microsoft.com/office/drawing/2014/main" id="{89D56556-863C-4874-B192-9AA3E8F1C1A9}"/>
              </a:ext>
            </a:extLst>
          </p:cNvPr>
          <p:cNvSpPr>
            <a:spLocks/>
          </p:cNvSpPr>
          <p:nvPr/>
        </p:nvSpPr>
        <p:spPr bwMode="auto">
          <a:xfrm rot="5068806">
            <a:off x="5475868" y="3901920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" name="Arc 260">
            <a:extLst>
              <a:ext uri="{FF2B5EF4-FFF2-40B4-BE49-F238E27FC236}">
                <a16:creationId xmlns:a16="http://schemas.microsoft.com/office/drawing/2014/main" id="{D1EC5926-56C7-4723-8383-79E317CE0B36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84821" y="4070556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7" name="Line 261">
            <a:extLst>
              <a:ext uri="{FF2B5EF4-FFF2-40B4-BE49-F238E27FC236}">
                <a16:creationId xmlns:a16="http://schemas.microsoft.com/office/drawing/2014/main" id="{A6C7A0B2-E60E-4A69-AD1E-FF6EA98738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97704" y="4522003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15" name="Gerader Verbinder 3">
            <a:extLst>
              <a:ext uri="{FF2B5EF4-FFF2-40B4-BE49-F238E27FC236}">
                <a16:creationId xmlns:a16="http://schemas.microsoft.com/office/drawing/2014/main" id="{C0464064-CEE8-411A-8E27-339D7F224F20}"/>
              </a:ext>
            </a:extLst>
          </p:cNvPr>
          <p:cNvCxnSpPr>
            <a:cxnSpLocks/>
            <a:stCxn id="124" idx="0"/>
            <a:endCxn id="122" idx="0"/>
          </p:cNvCxnSpPr>
          <p:nvPr/>
        </p:nvCxnSpPr>
        <p:spPr bwMode="auto">
          <a:xfrm flipH="1">
            <a:off x="6309122" y="1517356"/>
            <a:ext cx="890766" cy="741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r Verbinder 8">
            <a:extLst>
              <a:ext uri="{FF2B5EF4-FFF2-40B4-BE49-F238E27FC236}">
                <a16:creationId xmlns:a16="http://schemas.microsoft.com/office/drawing/2014/main" id="{2B8B9441-92B1-40A2-9392-34B1FC2E1A22}"/>
              </a:ext>
            </a:extLst>
          </p:cNvPr>
          <p:cNvCxnSpPr>
            <a:cxnSpLocks/>
            <a:stCxn id="122" idx="2"/>
          </p:cNvCxnSpPr>
          <p:nvPr/>
        </p:nvCxnSpPr>
        <p:spPr bwMode="auto">
          <a:xfrm>
            <a:off x="5882338" y="201716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r Verbinder 13">
            <a:extLst>
              <a:ext uri="{FF2B5EF4-FFF2-40B4-BE49-F238E27FC236}">
                <a16:creationId xmlns:a16="http://schemas.microsoft.com/office/drawing/2014/main" id="{CA3E8814-252C-41DB-852A-346C47C7AAE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69368" y="4367141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8" name="Group 185">
            <a:extLst>
              <a:ext uri="{FF2B5EF4-FFF2-40B4-BE49-F238E27FC236}">
                <a16:creationId xmlns:a16="http://schemas.microsoft.com/office/drawing/2014/main" id="{AD775C2D-AF6E-4E3D-996B-ABCC08474BA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287853" y="4102737"/>
            <a:ext cx="311150" cy="490538"/>
            <a:chOff x="2820" y="264"/>
            <a:chExt cx="420" cy="1452"/>
          </a:xfrm>
        </p:grpSpPr>
        <p:sp>
          <p:nvSpPr>
            <p:cNvPr id="180" name="Line 186">
              <a:extLst>
                <a:ext uri="{FF2B5EF4-FFF2-40B4-BE49-F238E27FC236}">
                  <a16:creationId xmlns:a16="http://schemas.microsoft.com/office/drawing/2014/main" id="{7958485C-0733-4105-903D-6E190AA99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2" name="Group 187">
              <a:extLst>
                <a:ext uri="{FF2B5EF4-FFF2-40B4-BE49-F238E27FC236}">
                  <a16:creationId xmlns:a16="http://schemas.microsoft.com/office/drawing/2014/main" id="{D8ECDD13-D930-4652-951B-8BB9B323F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3" name="Group 188">
                <a:extLst>
                  <a:ext uri="{FF2B5EF4-FFF2-40B4-BE49-F238E27FC236}">
                    <a16:creationId xmlns:a16="http://schemas.microsoft.com/office/drawing/2014/main" id="{B791F101-D2D1-48D5-B2DC-8117FEF445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6" name="Group 189">
                  <a:extLst>
                    <a:ext uri="{FF2B5EF4-FFF2-40B4-BE49-F238E27FC236}">
                      <a16:creationId xmlns:a16="http://schemas.microsoft.com/office/drawing/2014/main" id="{66F46CE4-244F-4E6E-967A-D0B82434BF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8" name="Group 190">
                    <a:extLst>
                      <a:ext uri="{FF2B5EF4-FFF2-40B4-BE49-F238E27FC236}">
                        <a16:creationId xmlns:a16="http://schemas.microsoft.com/office/drawing/2014/main" id="{4CE33CB8-CD0D-46C5-A05F-7148F3182A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1" name="Freeform 191">
                      <a:extLst>
                        <a:ext uri="{FF2B5EF4-FFF2-40B4-BE49-F238E27FC236}">
                          <a16:creationId xmlns:a16="http://schemas.microsoft.com/office/drawing/2014/main" id="{B7307964-8D0E-42D9-A505-F06D004F35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2" name="Freeform 192">
                      <a:extLst>
                        <a:ext uri="{FF2B5EF4-FFF2-40B4-BE49-F238E27FC236}">
                          <a16:creationId xmlns:a16="http://schemas.microsoft.com/office/drawing/2014/main" id="{01DE4797-FE34-4EEE-9B6C-54016C5E1C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9" name="Freeform 193">
                    <a:extLst>
                      <a:ext uri="{FF2B5EF4-FFF2-40B4-BE49-F238E27FC236}">
                        <a16:creationId xmlns:a16="http://schemas.microsoft.com/office/drawing/2014/main" id="{18C292D9-7A0E-4897-8051-3D29F99E48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" name="Freeform 194">
                    <a:extLst>
                      <a:ext uri="{FF2B5EF4-FFF2-40B4-BE49-F238E27FC236}">
                        <a16:creationId xmlns:a16="http://schemas.microsoft.com/office/drawing/2014/main" id="{F62714B0-D499-4500-A339-FC0289FF6D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7" name="Line 195">
                  <a:extLst>
                    <a:ext uri="{FF2B5EF4-FFF2-40B4-BE49-F238E27FC236}">
                      <a16:creationId xmlns:a16="http://schemas.microsoft.com/office/drawing/2014/main" id="{12A3C3A4-FFAD-4969-9FEF-991EEDD765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4" name="AutoShape 196">
                <a:extLst>
                  <a:ext uri="{FF2B5EF4-FFF2-40B4-BE49-F238E27FC236}">
                    <a16:creationId xmlns:a16="http://schemas.microsoft.com/office/drawing/2014/main" id="{662D079F-F6AB-49DC-B975-B73BBA627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85" name="Line 197">
                <a:extLst>
                  <a:ext uri="{FF2B5EF4-FFF2-40B4-BE49-F238E27FC236}">
                    <a16:creationId xmlns:a16="http://schemas.microsoft.com/office/drawing/2014/main" id="{02501419-6ED4-45BD-8865-0B60575AF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19" name="AutoShape 199">
            <a:extLst>
              <a:ext uri="{FF2B5EF4-FFF2-40B4-BE49-F238E27FC236}">
                <a16:creationId xmlns:a16="http://schemas.microsoft.com/office/drawing/2014/main" id="{57270DB0-DCEF-412E-9E14-45182E24E7E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920861" y="442847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AutoShape 226">
            <a:extLst>
              <a:ext uri="{FF2B5EF4-FFF2-40B4-BE49-F238E27FC236}">
                <a16:creationId xmlns:a16="http://schemas.microsoft.com/office/drawing/2014/main" id="{864088BD-7C9E-47C7-80E1-A4D0C6E81D5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4836388" y="427604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21" name="Group 277">
            <a:extLst>
              <a:ext uri="{FF2B5EF4-FFF2-40B4-BE49-F238E27FC236}">
                <a16:creationId xmlns:a16="http://schemas.microsoft.com/office/drawing/2014/main" id="{DBD3CEEB-B25D-4F52-9E8E-FE1D2292B34A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6604490" y="4267566"/>
            <a:ext cx="311150" cy="490537"/>
            <a:chOff x="2820" y="264"/>
            <a:chExt cx="420" cy="1452"/>
          </a:xfrm>
        </p:grpSpPr>
        <p:sp>
          <p:nvSpPr>
            <p:cNvPr id="140" name="Line 278">
              <a:extLst>
                <a:ext uri="{FF2B5EF4-FFF2-40B4-BE49-F238E27FC236}">
                  <a16:creationId xmlns:a16="http://schemas.microsoft.com/office/drawing/2014/main" id="{2C4DCDEF-A08D-4783-AB10-712321DCD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1" name="Group 279">
              <a:extLst>
                <a:ext uri="{FF2B5EF4-FFF2-40B4-BE49-F238E27FC236}">
                  <a16:creationId xmlns:a16="http://schemas.microsoft.com/office/drawing/2014/main" id="{98CD1ED4-F8E4-426A-89EB-EB547F6C3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2" name="Group 280">
                <a:extLst>
                  <a:ext uri="{FF2B5EF4-FFF2-40B4-BE49-F238E27FC236}">
                    <a16:creationId xmlns:a16="http://schemas.microsoft.com/office/drawing/2014/main" id="{DE9AC166-01B4-48C4-8149-4A521C6915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5" name="Group 281">
                  <a:extLst>
                    <a:ext uri="{FF2B5EF4-FFF2-40B4-BE49-F238E27FC236}">
                      <a16:creationId xmlns:a16="http://schemas.microsoft.com/office/drawing/2014/main" id="{07311BB1-4DD3-4A99-965C-5DE7EA02D5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7" name="Group 282">
                    <a:extLst>
                      <a:ext uri="{FF2B5EF4-FFF2-40B4-BE49-F238E27FC236}">
                        <a16:creationId xmlns:a16="http://schemas.microsoft.com/office/drawing/2014/main" id="{51E3F455-205A-473F-9C7F-07FB8183D7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0" name="Freeform 283">
                      <a:extLst>
                        <a:ext uri="{FF2B5EF4-FFF2-40B4-BE49-F238E27FC236}">
                          <a16:creationId xmlns:a16="http://schemas.microsoft.com/office/drawing/2014/main" id="{7A3006B2-52E8-4324-BCD1-4BDFE480C8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284">
                      <a:extLst>
                        <a:ext uri="{FF2B5EF4-FFF2-40B4-BE49-F238E27FC236}">
                          <a16:creationId xmlns:a16="http://schemas.microsoft.com/office/drawing/2014/main" id="{27FD08CF-1DB6-4E7A-A0BB-2C143D84FC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8" name="Freeform 285">
                    <a:extLst>
                      <a:ext uri="{FF2B5EF4-FFF2-40B4-BE49-F238E27FC236}">
                        <a16:creationId xmlns:a16="http://schemas.microsoft.com/office/drawing/2014/main" id="{C88E2B63-F9DF-42B2-AE85-E95C85CDF1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9" name="Freeform 286">
                    <a:extLst>
                      <a:ext uri="{FF2B5EF4-FFF2-40B4-BE49-F238E27FC236}">
                        <a16:creationId xmlns:a16="http://schemas.microsoft.com/office/drawing/2014/main" id="{20F3636E-0A88-44B6-98C9-7A8857CB39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6" name="Line 287">
                  <a:extLst>
                    <a:ext uri="{FF2B5EF4-FFF2-40B4-BE49-F238E27FC236}">
                      <a16:creationId xmlns:a16="http://schemas.microsoft.com/office/drawing/2014/main" id="{9E6DE92B-9F2C-4128-93AF-63039CD379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3" name="AutoShape 288">
                <a:extLst>
                  <a:ext uri="{FF2B5EF4-FFF2-40B4-BE49-F238E27FC236}">
                    <a16:creationId xmlns:a16="http://schemas.microsoft.com/office/drawing/2014/main" id="{06E6BDC2-DA1C-4E6C-B776-04EEF11B2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4" name="Line 289">
                <a:extLst>
                  <a:ext uri="{FF2B5EF4-FFF2-40B4-BE49-F238E27FC236}">
                    <a16:creationId xmlns:a16="http://schemas.microsoft.com/office/drawing/2014/main" id="{D75CEDE7-3BD7-44D9-9B48-6A8F15562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2" name="Bogen 121">
            <a:extLst>
              <a:ext uri="{FF2B5EF4-FFF2-40B4-BE49-F238E27FC236}">
                <a16:creationId xmlns:a16="http://schemas.microsoft.com/office/drawing/2014/main" id="{8FD532E2-47AC-4A22-8B71-FFE461B3999A}"/>
              </a:ext>
            </a:extLst>
          </p:cNvPr>
          <p:cNvSpPr/>
          <p:nvPr/>
        </p:nvSpPr>
        <p:spPr bwMode="auto">
          <a:xfrm rot="13005288" flipV="1">
            <a:off x="5931480" y="1484158"/>
            <a:ext cx="585788" cy="831850"/>
          </a:xfrm>
          <a:prstGeom prst="arc">
            <a:avLst>
              <a:gd name="adj1" fmla="val 17641816"/>
              <a:gd name="adj2" fmla="val 33390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23" name="Group 254">
            <a:extLst>
              <a:ext uri="{FF2B5EF4-FFF2-40B4-BE49-F238E27FC236}">
                <a16:creationId xmlns:a16="http://schemas.microsoft.com/office/drawing/2014/main" id="{2C100AE1-716B-46E9-B561-C0BC4A4E1D4C}"/>
              </a:ext>
            </a:extLst>
          </p:cNvPr>
          <p:cNvGrpSpPr>
            <a:grpSpLocks/>
          </p:cNvGrpSpPr>
          <p:nvPr/>
        </p:nvGrpSpPr>
        <p:grpSpPr bwMode="auto">
          <a:xfrm rot="7943458" flipH="1" flipV="1">
            <a:off x="5496992" y="3021649"/>
            <a:ext cx="769938" cy="292100"/>
            <a:chOff x="4875" y="7237"/>
            <a:chExt cx="4230" cy="1883"/>
          </a:xfrm>
        </p:grpSpPr>
        <p:sp>
          <p:nvSpPr>
            <p:cNvPr id="138" name="Arc 255">
              <a:extLst>
                <a:ext uri="{FF2B5EF4-FFF2-40B4-BE49-F238E27FC236}">
                  <a16:creationId xmlns:a16="http://schemas.microsoft.com/office/drawing/2014/main" id="{0B9808D5-7231-46AB-98C5-D7E6AA6C9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AutoShape 256">
              <a:extLst>
                <a:ext uri="{FF2B5EF4-FFF2-40B4-BE49-F238E27FC236}">
                  <a16:creationId xmlns:a16="http://schemas.microsoft.com/office/drawing/2014/main" id="{F094DFCA-F9E8-454A-90D3-9B69037C84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4" name="Bogen 123">
            <a:extLst>
              <a:ext uri="{FF2B5EF4-FFF2-40B4-BE49-F238E27FC236}">
                <a16:creationId xmlns:a16="http://schemas.microsoft.com/office/drawing/2014/main" id="{443CE7EC-66E4-45D8-A5FB-3AD29A98FE8A}"/>
              </a:ext>
            </a:extLst>
          </p:cNvPr>
          <p:cNvSpPr/>
          <p:nvPr/>
        </p:nvSpPr>
        <p:spPr bwMode="auto">
          <a:xfrm rot="8594712" flipH="1" flipV="1">
            <a:off x="6991742" y="1476739"/>
            <a:ext cx="585788" cy="831850"/>
          </a:xfrm>
          <a:prstGeom prst="arc">
            <a:avLst>
              <a:gd name="adj1" fmla="val 17641816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93" name="Group 213">
            <a:extLst>
              <a:ext uri="{FF2B5EF4-FFF2-40B4-BE49-F238E27FC236}">
                <a16:creationId xmlns:a16="http://schemas.microsoft.com/office/drawing/2014/main" id="{DC8A01FA-AA0C-4ED3-B287-5818620E8233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40673" y="3220030"/>
            <a:ext cx="311150" cy="490537"/>
            <a:chOff x="2820" y="264"/>
            <a:chExt cx="420" cy="1452"/>
          </a:xfrm>
        </p:grpSpPr>
        <p:sp>
          <p:nvSpPr>
            <p:cNvPr id="194" name="Line 214">
              <a:extLst>
                <a:ext uri="{FF2B5EF4-FFF2-40B4-BE49-F238E27FC236}">
                  <a16:creationId xmlns:a16="http://schemas.microsoft.com/office/drawing/2014/main" id="{B83D8CDC-D7A3-4E7E-852E-BAFC1C072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5" name="Group 215">
              <a:extLst>
                <a:ext uri="{FF2B5EF4-FFF2-40B4-BE49-F238E27FC236}">
                  <a16:creationId xmlns:a16="http://schemas.microsoft.com/office/drawing/2014/main" id="{943F63BC-5D82-48EF-B372-88B8FB719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6" name="Group 216">
                <a:extLst>
                  <a:ext uri="{FF2B5EF4-FFF2-40B4-BE49-F238E27FC236}">
                    <a16:creationId xmlns:a16="http://schemas.microsoft.com/office/drawing/2014/main" id="{F04CB214-02A1-402D-85B1-A50D56393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9" name="Group 217">
                  <a:extLst>
                    <a:ext uri="{FF2B5EF4-FFF2-40B4-BE49-F238E27FC236}">
                      <a16:creationId xmlns:a16="http://schemas.microsoft.com/office/drawing/2014/main" id="{49D1DA26-19CB-49DD-AFEF-E01A873C3A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1" name="Group 218">
                    <a:extLst>
                      <a:ext uri="{FF2B5EF4-FFF2-40B4-BE49-F238E27FC236}">
                        <a16:creationId xmlns:a16="http://schemas.microsoft.com/office/drawing/2014/main" id="{F8F2FFBD-48CA-4CA1-8590-AF7DEB97B0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4" name="Freeform 219">
                      <a:extLst>
                        <a:ext uri="{FF2B5EF4-FFF2-40B4-BE49-F238E27FC236}">
                          <a16:creationId xmlns:a16="http://schemas.microsoft.com/office/drawing/2014/main" id="{5D6FE35D-D5D4-4085-B667-58D7BAB960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" name="Freeform 220">
                      <a:extLst>
                        <a:ext uri="{FF2B5EF4-FFF2-40B4-BE49-F238E27FC236}">
                          <a16:creationId xmlns:a16="http://schemas.microsoft.com/office/drawing/2014/main" id="{E81C3642-4269-4AD1-A035-C27BCC331A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2" name="Freeform 221">
                    <a:extLst>
                      <a:ext uri="{FF2B5EF4-FFF2-40B4-BE49-F238E27FC236}">
                        <a16:creationId xmlns:a16="http://schemas.microsoft.com/office/drawing/2014/main" id="{039ACD20-1690-4FEA-AF3D-0BF9177711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" name="Freeform 222">
                    <a:extLst>
                      <a:ext uri="{FF2B5EF4-FFF2-40B4-BE49-F238E27FC236}">
                        <a16:creationId xmlns:a16="http://schemas.microsoft.com/office/drawing/2014/main" id="{0D92EF94-CA53-4C11-9937-447139FDA7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0" name="Line 223">
                  <a:extLst>
                    <a:ext uri="{FF2B5EF4-FFF2-40B4-BE49-F238E27FC236}">
                      <a16:creationId xmlns:a16="http://schemas.microsoft.com/office/drawing/2014/main" id="{4A1CCB18-12B0-468B-A276-6FBAA0FFC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7" name="AutoShape 224">
                <a:extLst>
                  <a:ext uri="{FF2B5EF4-FFF2-40B4-BE49-F238E27FC236}">
                    <a16:creationId xmlns:a16="http://schemas.microsoft.com/office/drawing/2014/main" id="{F009AC99-4A49-4E2D-A62B-423FDC79B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8" name="Line 225">
                <a:extLst>
                  <a:ext uri="{FF2B5EF4-FFF2-40B4-BE49-F238E27FC236}">
                    <a16:creationId xmlns:a16="http://schemas.microsoft.com/office/drawing/2014/main" id="{7CCC490B-1630-4C12-B7F1-375DDD0B0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6" name="Group 227">
            <a:extLst>
              <a:ext uri="{FF2B5EF4-FFF2-40B4-BE49-F238E27FC236}">
                <a16:creationId xmlns:a16="http://schemas.microsoft.com/office/drawing/2014/main" id="{1678D83B-6B64-4543-9BE4-FFADE3AB8A43}"/>
              </a:ext>
            </a:extLst>
          </p:cNvPr>
          <p:cNvGrpSpPr>
            <a:grpSpLocks/>
          </p:cNvGrpSpPr>
          <p:nvPr/>
        </p:nvGrpSpPr>
        <p:grpSpPr bwMode="auto">
          <a:xfrm rot="10999498" flipV="1">
            <a:off x="7450754" y="2834706"/>
            <a:ext cx="311150" cy="490537"/>
            <a:chOff x="2820" y="264"/>
            <a:chExt cx="420" cy="1452"/>
          </a:xfrm>
        </p:grpSpPr>
        <p:sp>
          <p:nvSpPr>
            <p:cNvPr id="207" name="Line 228">
              <a:extLst>
                <a:ext uri="{FF2B5EF4-FFF2-40B4-BE49-F238E27FC236}">
                  <a16:creationId xmlns:a16="http://schemas.microsoft.com/office/drawing/2014/main" id="{62188437-D0CE-4E61-8DE8-0253EE490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8" name="Group 229">
              <a:extLst>
                <a:ext uri="{FF2B5EF4-FFF2-40B4-BE49-F238E27FC236}">
                  <a16:creationId xmlns:a16="http://schemas.microsoft.com/office/drawing/2014/main" id="{540260B8-BF98-46FA-8379-35A8AB3DFF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9" name="Group 230">
                <a:extLst>
                  <a:ext uri="{FF2B5EF4-FFF2-40B4-BE49-F238E27FC236}">
                    <a16:creationId xmlns:a16="http://schemas.microsoft.com/office/drawing/2014/main" id="{365390EB-04B1-4537-B351-793683B65C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2" name="Group 231">
                  <a:extLst>
                    <a:ext uri="{FF2B5EF4-FFF2-40B4-BE49-F238E27FC236}">
                      <a16:creationId xmlns:a16="http://schemas.microsoft.com/office/drawing/2014/main" id="{35E4C790-49E8-4C35-8D59-FFBCF276BD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4" name="Group 232">
                    <a:extLst>
                      <a:ext uri="{FF2B5EF4-FFF2-40B4-BE49-F238E27FC236}">
                        <a16:creationId xmlns:a16="http://schemas.microsoft.com/office/drawing/2014/main" id="{F2A066A5-B5D5-4504-92C1-2EDBADCA6C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7" name="Freeform 233">
                      <a:extLst>
                        <a:ext uri="{FF2B5EF4-FFF2-40B4-BE49-F238E27FC236}">
                          <a16:creationId xmlns:a16="http://schemas.microsoft.com/office/drawing/2014/main" id="{E165A470-39AA-4517-BC27-DACC82ED66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" name="Freeform 234">
                      <a:extLst>
                        <a:ext uri="{FF2B5EF4-FFF2-40B4-BE49-F238E27FC236}">
                          <a16:creationId xmlns:a16="http://schemas.microsoft.com/office/drawing/2014/main" id="{5004DD5E-A9D7-4226-AA09-8AB40EFC5E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5" name="Freeform 235">
                    <a:extLst>
                      <a:ext uri="{FF2B5EF4-FFF2-40B4-BE49-F238E27FC236}">
                        <a16:creationId xmlns:a16="http://schemas.microsoft.com/office/drawing/2014/main" id="{012DEE15-9755-47FD-8BE5-DCFFE6D329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6" name="Freeform 236">
                    <a:extLst>
                      <a:ext uri="{FF2B5EF4-FFF2-40B4-BE49-F238E27FC236}">
                        <a16:creationId xmlns:a16="http://schemas.microsoft.com/office/drawing/2014/main" id="{2829C810-397E-4F55-9846-8C43CF187F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3" name="Line 237">
                  <a:extLst>
                    <a:ext uri="{FF2B5EF4-FFF2-40B4-BE49-F238E27FC236}">
                      <a16:creationId xmlns:a16="http://schemas.microsoft.com/office/drawing/2014/main" id="{90781782-50E3-4817-9EAF-9A42C04FB5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0" name="AutoShape 238">
                <a:extLst>
                  <a:ext uri="{FF2B5EF4-FFF2-40B4-BE49-F238E27FC236}">
                    <a16:creationId xmlns:a16="http://schemas.microsoft.com/office/drawing/2014/main" id="{986F5849-B04A-470F-B49A-C309309DE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1" name="Line 239">
                <a:extLst>
                  <a:ext uri="{FF2B5EF4-FFF2-40B4-BE49-F238E27FC236}">
                    <a16:creationId xmlns:a16="http://schemas.microsoft.com/office/drawing/2014/main" id="{30BCFD42-BA41-41AA-8CA5-CFB754622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19" name="Text Box 145">
            <a:extLst>
              <a:ext uri="{FF2B5EF4-FFF2-40B4-BE49-F238E27FC236}">
                <a16:creationId xmlns:a16="http://schemas.microsoft.com/office/drawing/2014/main" id="{A986A154-4C13-4CB7-89E1-A727E59DDBF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049207" y="2743350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grpSp>
        <p:nvGrpSpPr>
          <p:cNvPr id="220" name="Group 227">
            <a:extLst>
              <a:ext uri="{FF2B5EF4-FFF2-40B4-BE49-F238E27FC236}">
                <a16:creationId xmlns:a16="http://schemas.microsoft.com/office/drawing/2014/main" id="{52AB855E-394D-407F-9DBF-D16B4E04F068}"/>
              </a:ext>
            </a:extLst>
          </p:cNvPr>
          <p:cNvGrpSpPr>
            <a:grpSpLocks/>
          </p:cNvGrpSpPr>
          <p:nvPr/>
        </p:nvGrpSpPr>
        <p:grpSpPr bwMode="auto">
          <a:xfrm rot="268953" flipV="1">
            <a:off x="5742696" y="2067989"/>
            <a:ext cx="311150" cy="490538"/>
            <a:chOff x="2820" y="264"/>
            <a:chExt cx="420" cy="1452"/>
          </a:xfrm>
        </p:grpSpPr>
        <p:sp>
          <p:nvSpPr>
            <p:cNvPr id="221" name="Line 228">
              <a:extLst>
                <a:ext uri="{FF2B5EF4-FFF2-40B4-BE49-F238E27FC236}">
                  <a16:creationId xmlns:a16="http://schemas.microsoft.com/office/drawing/2014/main" id="{AFB2DA34-6DF5-45FA-894A-2BD255327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2" name="Group 229">
              <a:extLst>
                <a:ext uri="{FF2B5EF4-FFF2-40B4-BE49-F238E27FC236}">
                  <a16:creationId xmlns:a16="http://schemas.microsoft.com/office/drawing/2014/main" id="{436938A8-CFBF-4DE9-AB6F-9352EBF171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3" name="Group 230">
                <a:extLst>
                  <a:ext uri="{FF2B5EF4-FFF2-40B4-BE49-F238E27FC236}">
                    <a16:creationId xmlns:a16="http://schemas.microsoft.com/office/drawing/2014/main" id="{25845589-E891-417E-9C69-D183052D1C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6" name="Group 231">
                  <a:extLst>
                    <a:ext uri="{FF2B5EF4-FFF2-40B4-BE49-F238E27FC236}">
                      <a16:creationId xmlns:a16="http://schemas.microsoft.com/office/drawing/2014/main" id="{00F6FABB-2876-46F9-82BF-C6795C2009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8" name="Group 232">
                    <a:extLst>
                      <a:ext uri="{FF2B5EF4-FFF2-40B4-BE49-F238E27FC236}">
                        <a16:creationId xmlns:a16="http://schemas.microsoft.com/office/drawing/2014/main" id="{BE2FE435-F66B-4583-BC87-56F8D1D442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1" name="Freeform 233">
                      <a:extLst>
                        <a:ext uri="{FF2B5EF4-FFF2-40B4-BE49-F238E27FC236}">
                          <a16:creationId xmlns:a16="http://schemas.microsoft.com/office/drawing/2014/main" id="{546B7611-7AB4-4421-A3D7-B74A275C4E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Freeform 234">
                      <a:extLst>
                        <a:ext uri="{FF2B5EF4-FFF2-40B4-BE49-F238E27FC236}">
                          <a16:creationId xmlns:a16="http://schemas.microsoft.com/office/drawing/2014/main" id="{92C43295-3AC1-4E15-B91A-6EF9A2830E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" name="Freeform 235">
                    <a:extLst>
                      <a:ext uri="{FF2B5EF4-FFF2-40B4-BE49-F238E27FC236}">
                        <a16:creationId xmlns:a16="http://schemas.microsoft.com/office/drawing/2014/main" id="{7165BB56-9831-4634-A992-20DADC385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Freeform 236">
                    <a:extLst>
                      <a:ext uri="{FF2B5EF4-FFF2-40B4-BE49-F238E27FC236}">
                        <a16:creationId xmlns:a16="http://schemas.microsoft.com/office/drawing/2014/main" id="{C17FF7C7-F3FE-4A45-BFB5-99F141ED35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7" name="Line 237">
                  <a:extLst>
                    <a:ext uri="{FF2B5EF4-FFF2-40B4-BE49-F238E27FC236}">
                      <a16:creationId xmlns:a16="http://schemas.microsoft.com/office/drawing/2014/main" id="{F9523B61-A558-4A14-A394-03A6F35F72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4" name="AutoShape 238">
                <a:extLst>
                  <a:ext uri="{FF2B5EF4-FFF2-40B4-BE49-F238E27FC236}">
                    <a16:creationId xmlns:a16="http://schemas.microsoft.com/office/drawing/2014/main" id="{15FFA6E1-49F7-407B-AB08-820A3B4A1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5" name="Line 239">
                <a:extLst>
                  <a:ext uri="{FF2B5EF4-FFF2-40B4-BE49-F238E27FC236}">
                    <a16:creationId xmlns:a16="http://schemas.microsoft.com/office/drawing/2014/main" id="{7FB4A448-702D-48DA-94E4-21431365A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34" name="Group 227">
            <a:extLst>
              <a:ext uri="{FF2B5EF4-FFF2-40B4-BE49-F238E27FC236}">
                <a16:creationId xmlns:a16="http://schemas.microsoft.com/office/drawing/2014/main" id="{18954D76-D2F5-4270-9DAD-DAE2202E28C5}"/>
              </a:ext>
            </a:extLst>
          </p:cNvPr>
          <p:cNvGrpSpPr>
            <a:grpSpLocks/>
          </p:cNvGrpSpPr>
          <p:nvPr/>
        </p:nvGrpSpPr>
        <p:grpSpPr bwMode="auto">
          <a:xfrm rot="5615720" flipV="1">
            <a:off x="6651081" y="1256387"/>
            <a:ext cx="311150" cy="490538"/>
            <a:chOff x="2820" y="264"/>
            <a:chExt cx="420" cy="1452"/>
          </a:xfrm>
        </p:grpSpPr>
        <p:sp>
          <p:nvSpPr>
            <p:cNvPr id="235" name="Line 228">
              <a:extLst>
                <a:ext uri="{FF2B5EF4-FFF2-40B4-BE49-F238E27FC236}">
                  <a16:creationId xmlns:a16="http://schemas.microsoft.com/office/drawing/2014/main" id="{F7667494-B00F-4BA9-9A0B-B7F1B7240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0" name="Group 229">
              <a:extLst>
                <a:ext uri="{FF2B5EF4-FFF2-40B4-BE49-F238E27FC236}">
                  <a16:creationId xmlns:a16="http://schemas.microsoft.com/office/drawing/2014/main" id="{B6E6B96E-F894-4305-8E67-E31F98738E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51" name="Group 230">
                <a:extLst>
                  <a:ext uri="{FF2B5EF4-FFF2-40B4-BE49-F238E27FC236}">
                    <a16:creationId xmlns:a16="http://schemas.microsoft.com/office/drawing/2014/main" id="{5923697D-44AC-4485-91E8-F1E677F76B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54" name="Group 231">
                  <a:extLst>
                    <a:ext uri="{FF2B5EF4-FFF2-40B4-BE49-F238E27FC236}">
                      <a16:creationId xmlns:a16="http://schemas.microsoft.com/office/drawing/2014/main" id="{52944248-0A2B-4222-8B9A-7C35DBACEE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6" name="Group 232">
                    <a:extLst>
                      <a:ext uri="{FF2B5EF4-FFF2-40B4-BE49-F238E27FC236}">
                        <a16:creationId xmlns:a16="http://schemas.microsoft.com/office/drawing/2014/main" id="{0D2FF8BA-F79D-4525-B0B6-02057E370F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9" name="Freeform 233">
                      <a:extLst>
                        <a:ext uri="{FF2B5EF4-FFF2-40B4-BE49-F238E27FC236}">
                          <a16:creationId xmlns:a16="http://schemas.microsoft.com/office/drawing/2014/main" id="{6F4E6DBA-2BA9-4BB7-9CC0-E5D0DA2FC3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0" name="Freeform 234">
                      <a:extLst>
                        <a:ext uri="{FF2B5EF4-FFF2-40B4-BE49-F238E27FC236}">
                          <a16:creationId xmlns:a16="http://schemas.microsoft.com/office/drawing/2014/main" id="{0FEB66BE-A296-4328-A5F6-02D2910A3B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7" name="Freeform 235">
                    <a:extLst>
                      <a:ext uri="{FF2B5EF4-FFF2-40B4-BE49-F238E27FC236}">
                        <a16:creationId xmlns:a16="http://schemas.microsoft.com/office/drawing/2014/main" id="{7647F244-0178-4F06-8541-D4CE3C0562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8" name="Freeform 236">
                    <a:extLst>
                      <a:ext uri="{FF2B5EF4-FFF2-40B4-BE49-F238E27FC236}">
                        <a16:creationId xmlns:a16="http://schemas.microsoft.com/office/drawing/2014/main" id="{7D073680-5A0C-4E79-A20C-33B3038F8F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5" name="Line 237">
                  <a:extLst>
                    <a:ext uri="{FF2B5EF4-FFF2-40B4-BE49-F238E27FC236}">
                      <a16:creationId xmlns:a16="http://schemas.microsoft.com/office/drawing/2014/main" id="{2A3B100D-8F74-4332-9420-9E0904E9B5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2" name="AutoShape 238">
                <a:extLst>
                  <a:ext uri="{FF2B5EF4-FFF2-40B4-BE49-F238E27FC236}">
                    <a16:creationId xmlns:a16="http://schemas.microsoft.com/office/drawing/2014/main" id="{B3B8767B-D2C4-4776-998A-EF1EA5A6A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53" name="Line 239">
                <a:extLst>
                  <a:ext uri="{FF2B5EF4-FFF2-40B4-BE49-F238E27FC236}">
                    <a16:creationId xmlns:a16="http://schemas.microsoft.com/office/drawing/2014/main" id="{082A3EB7-15D0-49D7-AFC9-E01D0431D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A-27.10.02</a:t>
            </a:r>
            <a:endParaRPr lang="de-DE" altLang="de-DE" dirty="0"/>
          </a:p>
        </p:txBody>
      </p:sp>
      <p:sp>
        <p:nvSpPr>
          <p:cNvPr id="98" name="Line 258">
            <a:extLst>
              <a:ext uri="{FF2B5EF4-FFF2-40B4-BE49-F238E27FC236}">
                <a16:creationId xmlns:a16="http://schemas.microsoft.com/office/drawing/2014/main" id="{C195896F-4A25-456D-9B53-B6D290110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6605" y="1981199"/>
            <a:ext cx="5513" cy="2085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" name="Arc 259">
            <a:extLst>
              <a:ext uri="{FF2B5EF4-FFF2-40B4-BE49-F238E27FC236}">
                <a16:creationId xmlns:a16="http://schemas.microsoft.com/office/drawing/2014/main" id="{7A20D305-CE34-48AD-9162-D8C558C31B9B}"/>
              </a:ext>
            </a:extLst>
          </p:cNvPr>
          <p:cNvSpPr>
            <a:spLocks/>
          </p:cNvSpPr>
          <p:nvPr/>
        </p:nvSpPr>
        <p:spPr bwMode="auto">
          <a:xfrm rot="5068806">
            <a:off x="5475868" y="3901920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Arc 260">
            <a:extLst>
              <a:ext uri="{FF2B5EF4-FFF2-40B4-BE49-F238E27FC236}">
                <a16:creationId xmlns:a16="http://schemas.microsoft.com/office/drawing/2014/main" id="{DD4B3C7D-9480-4445-8827-988AD45325C7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84821" y="4070556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Line 261">
            <a:extLst>
              <a:ext uri="{FF2B5EF4-FFF2-40B4-BE49-F238E27FC236}">
                <a16:creationId xmlns:a16="http://schemas.microsoft.com/office/drawing/2014/main" id="{218C09EE-199F-4370-898E-DFCF021C5D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97704" y="4522003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02" name="Gerader Verbinder 3">
            <a:extLst>
              <a:ext uri="{FF2B5EF4-FFF2-40B4-BE49-F238E27FC236}">
                <a16:creationId xmlns:a16="http://schemas.microsoft.com/office/drawing/2014/main" id="{39622D8C-432B-412E-B123-8EA158E4209B}"/>
              </a:ext>
            </a:extLst>
          </p:cNvPr>
          <p:cNvCxnSpPr>
            <a:cxnSpLocks/>
            <a:stCxn id="111" idx="0"/>
            <a:endCxn id="109" idx="0"/>
          </p:cNvCxnSpPr>
          <p:nvPr/>
        </p:nvCxnSpPr>
        <p:spPr bwMode="auto">
          <a:xfrm flipH="1">
            <a:off x="6309122" y="1517356"/>
            <a:ext cx="890766" cy="741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r Verbinder 8">
            <a:extLst>
              <a:ext uri="{FF2B5EF4-FFF2-40B4-BE49-F238E27FC236}">
                <a16:creationId xmlns:a16="http://schemas.microsoft.com/office/drawing/2014/main" id="{7BBE1B05-455C-462C-A82E-8BCB933889A2}"/>
              </a:ext>
            </a:extLst>
          </p:cNvPr>
          <p:cNvCxnSpPr>
            <a:cxnSpLocks/>
            <a:stCxn id="109" idx="2"/>
          </p:cNvCxnSpPr>
          <p:nvPr/>
        </p:nvCxnSpPr>
        <p:spPr bwMode="auto">
          <a:xfrm>
            <a:off x="5882338" y="201716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r Verbinder 13">
            <a:extLst>
              <a:ext uri="{FF2B5EF4-FFF2-40B4-BE49-F238E27FC236}">
                <a16:creationId xmlns:a16="http://schemas.microsoft.com/office/drawing/2014/main" id="{632E17F8-A12F-4718-B66B-15D08D5849F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69368" y="4367141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5" name="Group 185">
            <a:extLst>
              <a:ext uri="{FF2B5EF4-FFF2-40B4-BE49-F238E27FC236}">
                <a16:creationId xmlns:a16="http://schemas.microsoft.com/office/drawing/2014/main" id="{0B5B2B14-85DC-4F05-BB9F-CE8ACA332EF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123756" y="4121260"/>
            <a:ext cx="311150" cy="490538"/>
            <a:chOff x="2820" y="264"/>
            <a:chExt cx="420" cy="1452"/>
          </a:xfrm>
        </p:grpSpPr>
        <p:sp>
          <p:nvSpPr>
            <p:cNvPr id="155" name="Line 186">
              <a:extLst>
                <a:ext uri="{FF2B5EF4-FFF2-40B4-BE49-F238E27FC236}">
                  <a16:creationId xmlns:a16="http://schemas.microsoft.com/office/drawing/2014/main" id="{DDFFBA0B-6B35-4640-B0AA-B51239E8A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6" name="Group 187">
              <a:extLst>
                <a:ext uri="{FF2B5EF4-FFF2-40B4-BE49-F238E27FC236}">
                  <a16:creationId xmlns:a16="http://schemas.microsoft.com/office/drawing/2014/main" id="{9C8CF293-365A-479F-AE5A-734EB02A5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7" name="Group 188">
                <a:extLst>
                  <a:ext uri="{FF2B5EF4-FFF2-40B4-BE49-F238E27FC236}">
                    <a16:creationId xmlns:a16="http://schemas.microsoft.com/office/drawing/2014/main" id="{8CD26B91-B68D-4BBF-89A2-ED190529CF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0" name="Group 189">
                  <a:extLst>
                    <a:ext uri="{FF2B5EF4-FFF2-40B4-BE49-F238E27FC236}">
                      <a16:creationId xmlns:a16="http://schemas.microsoft.com/office/drawing/2014/main" id="{02BC2CA4-9E3A-4EB4-9FF9-0682D54711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2" name="Group 190">
                    <a:extLst>
                      <a:ext uri="{FF2B5EF4-FFF2-40B4-BE49-F238E27FC236}">
                        <a16:creationId xmlns:a16="http://schemas.microsoft.com/office/drawing/2014/main" id="{A37ECFE9-B196-4FDC-B051-9C08402521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5" name="Freeform 191">
                      <a:extLst>
                        <a:ext uri="{FF2B5EF4-FFF2-40B4-BE49-F238E27FC236}">
                          <a16:creationId xmlns:a16="http://schemas.microsoft.com/office/drawing/2014/main" id="{5997F2F0-E3F7-4C9F-880B-67084EF8AF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6" name="Freeform 192">
                      <a:extLst>
                        <a:ext uri="{FF2B5EF4-FFF2-40B4-BE49-F238E27FC236}">
                          <a16:creationId xmlns:a16="http://schemas.microsoft.com/office/drawing/2014/main" id="{297BA067-D314-402A-9E42-C5FA17F251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3" name="Freeform 193">
                    <a:extLst>
                      <a:ext uri="{FF2B5EF4-FFF2-40B4-BE49-F238E27FC236}">
                        <a16:creationId xmlns:a16="http://schemas.microsoft.com/office/drawing/2014/main" id="{A802EE09-984E-45B8-A00C-9A485BF94F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4" name="Freeform 194">
                    <a:extLst>
                      <a:ext uri="{FF2B5EF4-FFF2-40B4-BE49-F238E27FC236}">
                        <a16:creationId xmlns:a16="http://schemas.microsoft.com/office/drawing/2014/main" id="{D912D16C-E954-4AEE-876E-07A9F1EA8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1" name="Line 195">
                  <a:extLst>
                    <a:ext uri="{FF2B5EF4-FFF2-40B4-BE49-F238E27FC236}">
                      <a16:creationId xmlns:a16="http://schemas.microsoft.com/office/drawing/2014/main" id="{5F909D79-3BBC-4484-9DAE-5B15863DC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8" name="AutoShape 196">
                <a:extLst>
                  <a:ext uri="{FF2B5EF4-FFF2-40B4-BE49-F238E27FC236}">
                    <a16:creationId xmlns:a16="http://schemas.microsoft.com/office/drawing/2014/main" id="{E855DF11-EB2E-4D9E-918F-E5B4B95AD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9" name="Line 197">
                <a:extLst>
                  <a:ext uri="{FF2B5EF4-FFF2-40B4-BE49-F238E27FC236}">
                    <a16:creationId xmlns:a16="http://schemas.microsoft.com/office/drawing/2014/main" id="{53CEB703-AD06-48CA-907D-47BF68C9E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6" name="AutoShape 199">
            <a:extLst>
              <a:ext uri="{FF2B5EF4-FFF2-40B4-BE49-F238E27FC236}">
                <a16:creationId xmlns:a16="http://schemas.microsoft.com/office/drawing/2014/main" id="{0FCFF148-D8C8-45F8-9F41-5B5B7756E6E0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734500" y="442450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7" name="AutoShape 226">
            <a:extLst>
              <a:ext uri="{FF2B5EF4-FFF2-40B4-BE49-F238E27FC236}">
                <a16:creationId xmlns:a16="http://schemas.microsoft.com/office/drawing/2014/main" id="{92808EDC-FA15-4D98-A441-3A36EAEF51B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4628816" y="427604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9" name="Bogen 108">
            <a:extLst>
              <a:ext uri="{FF2B5EF4-FFF2-40B4-BE49-F238E27FC236}">
                <a16:creationId xmlns:a16="http://schemas.microsoft.com/office/drawing/2014/main" id="{4B6CDBFF-959A-40D8-80BD-0608A118B998}"/>
              </a:ext>
            </a:extLst>
          </p:cNvPr>
          <p:cNvSpPr/>
          <p:nvPr/>
        </p:nvSpPr>
        <p:spPr bwMode="auto">
          <a:xfrm rot="13005288" flipV="1">
            <a:off x="5931480" y="1484158"/>
            <a:ext cx="585788" cy="831850"/>
          </a:xfrm>
          <a:prstGeom prst="arc">
            <a:avLst>
              <a:gd name="adj1" fmla="val 17641816"/>
              <a:gd name="adj2" fmla="val 33390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sp>
        <p:nvSpPr>
          <p:cNvPr id="111" name="Bogen 110">
            <a:extLst>
              <a:ext uri="{FF2B5EF4-FFF2-40B4-BE49-F238E27FC236}">
                <a16:creationId xmlns:a16="http://schemas.microsoft.com/office/drawing/2014/main" id="{75D28068-0DFB-4E83-8BB7-3CFF12E583A6}"/>
              </a:ext>
            </a:extLst>
          </p:cNvPr>
          <p:cNvSpPr/>
          <p:nvPr/>
        </p:nvSpPr>
        <p:spPr bwMode="auto">
          <a:xfrm rot="8594712" flipH="1" flipV="1">
            <a:off x="6991742" y="1476739"/>
            <a:ext cx="585788" cy="831850"/>
          </a:xfrm>
          <a:prstGeom prst="arc">
            <a:avLst>
              <a:gd name="adj1" fmla="val 17641816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29483E8-4DF2-4CB9-A2AD-90BBDD494132}"/>
              </a:ext>
            </a:extLst>
          </p:cNvPr>
          <p:cNvGrpSpPr>
            <a:grpSpLocks/>
          </p:cNvGrpSpPr>
          <p:nvPr/>
        </p:nvGrpSpPr>
        <p:grpSpPr bwMode="auto">
          <a:xfrm rot="7943458" flipH="1" flipV="1">
            <a:off x="5504323" y="3008583"/>
            <a:ext cx="769938" cy="292100"/>
            <a:chOff x="4875" y="7237"/>
            <a:chExt cx="4230" cy="1883"/>
          </a:xfrm>
        </p:grpSpPr>
        <p:sp>
          <p:nvSpPr>
            <p:cNvPr id="113" name="Arc 255">
              <a:extLst>
                <a:ext uri="{FF2B5EF4-FFF2-40B4-BE49-F238E27FC236}">
                  <a16:creationId xmlns:a16="http://schemas.microsoft.com/office/drawing/2014/main" id="{9BFA26DE-746D-4AB6-907C-D14AEE94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AutoShape 256">
              <a:extLst>
                <a:ext uri="{FF2B5EF4-FFF2-40B4-BE49-F238E27FC236}">
                  <a16:creationId xmlns:a16="http://schemas.microsoft.com/office/drawing/2014/main" id="{40EF03A6-9684-4F56-9C45-A1E3F3E791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67" name="Group 213">
            <a:extLst>
              <a:ext uri="{FF2B5EF4-FFF2-40B4-BE49-F238E27FC236}">
                <a16:creationId xmlns:a16="http://schemas.microsoft.com/office/drawing/2014/main" id="{775F178E-2A2D-47E3-B496-3C3FFB8EA032}"/>
              </a:ext>
            </a:extLst>
          </p:cNvPr>
          <p:cNvGrpSpPr>
            <a:grpSpLocks/>
          </p:cNvGrpSpPr>
          <p:nvPr/>
        </p:nvGrpSpPr>
        <p:grpSpPr bwMode="auto">
          <a:xfrm rot="5601037" flipH="1">
            <a:off x="6393879" y="4290904"/>
            <a:ext cx="311150" cy="490537"/>
            <a:chOff x="2820" y="264"/>
            <a:chExt cx="420" cy="1452"/>
          </a:xfrm>
        </p:grpSpPr>
        <p:sp>
          <p:nvSpPr>
            <p:cNvPr id="168" name="Line 214">
              <a:extLst>
                <a:ext uri="{FF2B5EF4-FFF2-40B4-BE49-F238E27FC236}">
                  <a16:creationId xmlns:a16="http://schemas.microsoft.com/office/drawing/2014/main" id="{88482864-8015-4098-81C5-460843F84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9" name="Group 215">
              <a:extLst>
                <a:ext uri="{FF2B5EF4-FFF2-40B4-BE49-F238E27FC236}">
                  <a16:creationId xmlns:a16="http://schemas.microsoft.com/office/drawing/2014/main" id="{0594C59A-F786-43B5-996E-3C1D2F63E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0" name="Group 216">
                <a:extLst>
                  <a:ext uri="{FF2B5EF4-FFF2-40B4-BE49-F238E27FC236}">
                    <a16:creationId xmlns:a16="http://schemas.microsoft.com/office/drawing/2014/main" id="{55194FAC-A198-4B84-8E8F-66AFBAB7B8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3" name="Group 217">
                  <a:extLst>
                    <a:ext uri="{FF2B5EF4-FFF2-40B4-BE49-F238E27FC236}">
                      <a16:creationId xmlns:a16="http://schemas.microsoft.com/office/drawing/2014/main" id="{BE8E8501-A23B-4369-8042-97E9FF45ED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5" name="Group 218">
                    <a:extLst>
                      <a:ext uri="{FF2B5EF4-FFF2-40B4-BE49-F238E27FC236}">
                        <a16:creationId xmlns:a16="http://schemas.microsoft.com/office/drawing/2014/main" id="{69299D7B-2B4B-48BF-B3C6-A54C8551E13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219">
                      <a:extLst>
                        <a:ext uri="{FF2B5EF4-FFF2-40B4-BE49-F238E27FC236}">
                          <a16:creationId xmlns:a16="http://schemas.microsoft.com/office/drawing/2014/main" id="{76CBCB16-785B-4649-8566-C73907DB7A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1" name="Freeform 220">
                      <a:extLst>
                        <a:ext uri="{FF2B5EF4-FFF2-40B4-BE49-F238E27FC236}">
                          <a16:creationId xmlns:a16="http://schemas.microsoft.com/office/drawing/2014/main" id="{F07BDA50-7DD2-4E58-BB70-2A4035D325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Freeform 221">
                    <a:extLst>
                      <a:ext uri="{FF2B5EF4-FFF2-40B4-BE49-F238E27FC236}">
                        <a16:creationId xmlns:a16="http://schemas.microsoft.com/office/drawing/2014/main" id="{DD6509FE-86FE-48DC-9E96-7EE96E167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7" name="Freeform 222">
                    <a:extLst>
                      <a:ext uri="{FF2B5EF4-FFF2-40B4-BE49-F238E27FC236}">
                        <a16:creationId xmlns:a16="http://schemas.microsoft.com/office/drawing/2014/main" id="{3F5ED6BD-1DC4-4C18-8251-2E6CD6917A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4" name="Line 223">
                  <a:extLst>
                    <a:ext uri="{FF2B5EF4-FFF2-40B4-BE49-F238E27FC236}">
                      <a16:creationId xmlns:a16="http://schemas.microsoft.com/office/drawing/2014/main" id="{9CD60F74-6B69-44E2-82AA-963645B41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1" name="AutoShape 224">
                <a:extLst>
                  <a:ext uri="{FF2B5EF4-FFF2-40B4-BE49-F238E27FC236}">
                    <a16:creationId xmlns:a16="http://schemas.microsoft.com/office/drawing/2014/main" id="{4F6D5053-93A9-4C91-9A91-8D0C275E8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2" name="Line 225">
                <a:extLst>
                  <a:ext uri="{FF2B5EF4-FFF2-40B4-BE49-F238E27FC236}">
                    <a16:creationId xmlns:a16="http://schemas.microsoft.com/office/drawing/2014/main" id="{1126589D-AD35-4E27-9231-8B57BF76A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3" name="Text Box 152">
            <a:extLst>
              <a:ext uri="{FF2B5EF4-FFF2-40B4-BE49-F238E27FC236}">
                <a16:creationId xmlns:a16="http://schemas.microsoft.com/office/drawing/2014/main" id="{726230AF-0472-4B42-9B82-4626C1ADF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883" y="3116004"/>
            <a:ext cx="2119313" cy="338137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94" name="Oval 193">
            <a:extLst>
              <a:ext uri="{FF2B5EF4-FFF2-40B4-BE49-F238E27FC236}">
                <a16:creationId xmlns:a16="http://schemas.microsoft.com/office/drawing/2014/main" id="{27E70A3B-C8A9-41DC-B9FD-17EB5CB1BD8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67612" y="3459751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95" name="Text Box 153">
            <a:extLst>
              <a:ext uri="{FF2B5EF4-FFF2-40B4-BE49-F238E27FC236}">
                <a16:creationId xmlns:a16="http://schemas.microsoft.com/office/drawing/2014/main" id="{6D2B6ECD-ADA8-4B0D-B216-1F0814CDE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713" y="2407784"/>
            <a:ext cx="31305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6" name="Oval 193">
            <a:extLst>
              <a:ext uri="{FF2B5EF4-FFF2-40B4-BE49-F238E27FC236}">
                <a16:creationId xmlns:a16="http://schemas.microsoft.com/office/drawing/2014/main" id="{2065300A-8F2E-4453-84DA-383D34DD810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24674" y="1537964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97" name="Oval 193">
            <a:extLst>
              <a:ext uri="{FF2B5EF4-FFF2-40B4-BE49-F238E27FC236}">
                <a16:creationId xmlns:a16="http://schemas.microsoft.com/office/drawing/2014/main" id="{2281465C-993E-4695-AE4C-3FAFD5CB9BF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44523" y="1537547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15" name="Oval 193">
            <a:extLst>
              <a:ext uri="{FF2B5EF4-FFF2-40B4-BE49-F238E27FC236}">
                <a16:creationId xmlns:a16="http://schemas.microsoft.com/office/drawing/2014/main" id="{03FD1B71-E2AA-4FF6-A8C6-4669359E3AC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78816" y="3603886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16" name="Oval 106">
            <a:extLst>
              <a:ext uri="{FF2B5EF4-FFF2-40B4-BE49-F238E27FC236}">
                <a16:creationId xmlns:a16="http://schemas.microsoft.com/office/drawing/2014/main" id="{6F18A6EE-B978-4ECB-BFAD-1CDD4B04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165" y="28195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8" name="Oval 106">
            <a:extLst>
              <a:ext uri="{FF2B5EF4-FFF2-40B4-BE49-F238E27FC236}">
                <a16:creationId xmlns:a16="http://schemas.microsoft.com/office/drawing/2014/main" id="{4232879E-35B6-4D88-AA09-B864F633F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914" y="189076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9" name="Oval 106">
            <a:extLst>
              <a:ext uri="{FF2B5EF4-FFF2-40B4-BE49-F238E27FC236}">
                <a16:creationId xmlns:a16="http://schemas.microsoft.com/office/drawing/2014/main" id="{FF480D48-9774-455A-BE0E-DC40F53B6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824" y="39303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Oval 106">
            <a:extLst>
              <a:ext uri="{FF2B5EF4-FFF2-40B4-BE49-F238E27FC236}">
                <a16:creationId xmlns:a16="http://schemas.microsoft.com/office/drawing/2014/main" id="{0D8652D7-8DBD-4161-8FA0-291E29698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945" y="441693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2" name="Oval 106">
            <a:extLst>
              <a:ext uri="{FF2B5EF4-FFF2-40B4-BE49-F238E27FC236}">
                <a16:creationId xmlns:a16="http://schemas.microsoft.com/office/drawing/2014/main" id="{3476512F-CF05-420E-8B57-DEBBC57C0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165" y="185582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3" name="Oval 106">
            <a:extLst>
              <a:ext uri="{FF2B5EF4-FFF2-40B4-BE49-F238E27FC236}">
                <a16:creationId xmlns:a16="http://schemas.microsoft.com/office/drawing/2014/main" id="{18606EE8-F790-4D7D-BA12-778205A6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22" y="144885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4" name="Oval 106">
            <a:extLst>
              <a:ext uri="{FF2B5EF4-FFF2-40B4-BE49-F238E27FC236}">
                <a16:creationId xmlns:a16="http://schemas.microsoft.com/office/drawing/2014/main" id="{BA034CA2-6724-4EC0-922E-115535BF2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034" y="14317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5" name="Oval 106">
            <a:extLst>
              <a:ext uri="{FF2B5EF4-FFF2-40B4-BE49-F238E27FC236}">
                <a16:creationId xmlns:a16="http://schemas.microsoft.com/office/drawing/2014/main" id="{7EAAC7E1-C68E-4DFF-B36F-930F3E73B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747" y="380603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6" name="Oval 106">
            <a:extLst>
              <a:ext uri="{FF2B5EF4-FFF2-40B4-BE49-F238E27FC236}">
                <a16:creationId xmlns:a16="http://schemas.microsoft.com/office/drawing/2014/main" id="{35DE1228-2AF4-4310-9764-E2831C70E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187" y="424666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0" name="Text Box 8">
            <a:extLst>
              <a:ext uri="{FF2B5EF4-FFF2-40B4-BE49-F238E27FC236}">
                <a16:creationId xmlns:a16="http://schemas.microsoft.com/office/drawing/2014/main" id="{7B17A7CC-D3E1-43BD-A760-79F7344FD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158750"/>
            <a:ext cx="7292975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A-27.10 Top Hat with half roll. Option: Top Hat with </a:t>
            </a:r>
            <a:br>
              <a:rPr lang="en-US" sz="2000" b="1" dirty="0"/>
            </a:br>
            <a:r>
              <a:rPr lang="en-US" sz="2000" b="1" dirty="0"/>
              <a:t>	   quarter roll, quarter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4113299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A-27.10.03</a:t>
            </a:r>
            <a:endParaRPr lang="de-DE" altLang="de-DE" dirty="0"/>
          </a:p>
        </p:txBody>
      </p:sp>
      <p:sp>
        <p:nvSpPr>
          <p:cNvPr id="28677" name="Text Box 546">
            <a:extLst>
              <a:ext uri="{FF2B5EF4-FFF2-40B4-BE49-F238E27FC236}">
                <a16:creationId xmlns:a16="http://schemas.microsoft.com/office/drawing/2014/main" id="{AF1FBD84-60ED-4388-BF1F-6E15EB49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13" y="5390222"/>
            <a:ext cx="8406000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Option: From upright, pull through a ¼  loop into a vertical upline, perform a ¼ roll, pull through a ¼ loop into a cross box line, pull through a ¼ loop into a vertical downline, perform a ¼ roll, pull through ¼ loop, exit upright. </a:t>
            </a:r>
            <a:endParaRPr lang="de-DE" sz="1600" b="1" dirty="0"/>
          </a:p>
        </p:txBody>
      </p:sp>
      <p:sp>
        <p:nvSpPr>
          <p:cNvPr id="90" name="Text Box 120">
            <a:extLst>
              <a:ext uri="{FF2B5EF4-FFF2-40B4-BE49-F238E27FC236}">
                <a16:creationId xmlns:a16="http://schemas.microsoft.com/office/drawing/2014/main" id="{44627C45-CF26-4D10-8056-B56B1444422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10" y="1066914"/>
            <a:ext cx="1778000" cy="434975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>
                <a:solidFill>
                  <a:srgbClr val="FF33CC"/>
                </a:solidFill>
              </a:rPr>
              <a:t>Option</a:t>
            </a:r>
          </a:p>
        </p:txBody>
      </p:sp>
      <p:sp>
        <p:nvSpPr>
          <p:cNvPr id="91" name="Line 258">
            <a:extLst>
              <a:ext uri="{FF2B5EF4-FFF2-40B4-BE49-F238E27FC236}">
                <a16:creationId xmlns:a16="http://schemas.microsoft.com/office/drawing/2014/main" id="{2634EFD4-F4C4-4785-BA93-5D18B2CC1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450" y="1889991"/>
            <a:ext cx="13910" cy="197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Arc 259">
            <a:extLst>
              <a:ext uri="{FF2B5EF4-FFF2-40B4-BE49-F238E27FC236}">
                <a16:creationId xmlns:a16="http://schemas.microsoft.com/office/drawing/2014/main" id="{56020C53-F3C5-4548-89FA-601B6B2C2C3B}"/>
              </a:ext>
            </a:extLst>
          </p:cNvPr>
          <p:cNvSpPr>
            <a:spLocks/>
          </p:cNvSpPr>
          <p:nvPr/>
        </p:nvSpPr>
        <p:spPr bwMode="auto">
          <a:xfrm rot="5068806">
            <a:off x="5765910" y="3878978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" name="Arc 260">
            <a:extLst>
              <a:ext uri="{FF2B5EF4-FFF2-40B4-BE49-F238E27FC236}">
                <a16:creationId xmlns:a16="http://schemas.microsoft.com/office/drawing/2014/main" id="{36FC8681-17B5-478A-94CD-59238062D2AB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91374" y="4037358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Line 261">
            <a:extLst>
              <a:ext uri="{FF2B5EF4-FFF2-40B4-BE49-F238E27FC236}">
                <a16:creationId xmlns:a16="http://schemas.microsoft.com/office/drawing/2014/main" id="{F5882422-5EE7-4857-A8CE-DADE3545B1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31770" y="4486462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" name="Gerader Verbinder 3">
            <a:extLst>
              <a:ext uri="{FF2B5EF4-FFF2-40B4-BE49-F238E27FC236}">
                <a16:creationId xmlns:a16="http://schemas.microsoft.com/office/drawing/2014/main" id="{CA2C6028-1A63-4BF5-AB94-7AD39DA412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38183" y="1423799"/>
            <a:ext cx="678617" cy="38595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r Verbinder 8">
            <a:extLst>
              <a:ext uri="{FF2B5EF4-FFF2-40B4-BE49-F238E27FC236}">
                <a16:creationId xmlns:a16="http://schemas.microsoft.com/office/drawing/2014/main" id="{CA931B99-AFE0-4EEB-A29B-550B185EF966}"/>
              </a:ext>
            </a:extLst>
          </p:cNvPr>
          <p:cNvCxnSpPr>
            <a:cxnSpLocks/>
          </p:cNvCxnSpPr>
          <p:nvPr/>
        </p:nvCxnSpPr>
        <p:spPr bwMode="auto">
          <a:xfrm>
            <a:off x="7615165" y="219579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r Verbinder 13">
            <a:extLst>
              <a:ext uri="{FF2B5EF4-FFF2-40B4-BE49-F238E27FC236}">
                <a16:creationId xmlns:a16="http://schemas.microsoft.com/office/drawing/2014/main" id="{4A4126C3-7639-469A-BB9A-F3839CFDD91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88577" y="4343587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5" name="Group 185">
            <a:extLst>
              <a:ext uri="{FF2B5EF4-FFF2-40B4-BE49-F238E27FC236}">
                <a16:creationId xmlns:a16="http://schemas.microsoft.com/office/drawing/2014/main" id="{49D9DE6D-8E96-4BA2-93D9-018A7D03121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002476" y="4265424"/>
            <a:ext cx="311150" cy="490538"/>
            <a:chOff x="2820" y="264"/>
            <a:chExt cx="420" cy="1452"/>
          </a:xfrm>
        </p:grpSpPr>
        <p:sp>
          <p:nvSpPr>
            <p:cNvPr id="116" name="Line 186">
              <a:extLst>
                <a:ext uri="{FF2B5EF4-FFF2-40B4-BE49-F238E27FC236}">
                  <a16:creationId xmlns:a16="http://schemas.microsoft.com/office/drawing/2014/main" id="{DF8612C5-8D58-474A-8F53-B4B17DAC2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7" name="Group 187">
              <a:extLst>
                <a:ext uri="{FF2B5EF4-FFF2-40B4-BE49-F238E27FC236}">
                  <a16:creationId xmlns:a16="http://schemas.microsoft.com/office/drawing/2014/main" id="{A56092B9-8CE3-4EAC-B133-1A99B8BCB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8" name="Group 188">
                <a:extLst>
                  <a:ext uri="{FF2B5EF4-FFF2-40B4-BE49-F238E27FC236}">
                    <a16:creationId xmlns:a16="http://schemas.microsoft.com/office/drawing/2014/main" id="{02AAA47C-C5AE-4FFD-9B05-AAE8BE4C9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189">
                  <a:extLst>
                    <a:ext uri="{FF2B5EF4-FFF2-40B4-BE49-F238E27FC236}">
                      <a16:creationId xmlns:a16="http://schemas.microsoft.com/office/drawing/2014/main" id="{8BA2C7B4-79BA-43A7-A12F-62A592B6E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190">
                    <a:extLst>
                      <a:ext uri="{FF2B5EF4-FFF2-40B4-BE49-F238E27FC236}">
                        <a16:creationId xmlns:a16="http://schemas.microsoft.com/office/drawing/2014/main" id="{CE6B8FAB-8F93-4422-A75C-0A12D7E989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191">
                      <a:extLst>
                        <a:ext uri="{FF2B5EF4-FFF2-40B4-BE49-F238E27FC236}">
                          <a16:creationId xmlns:a16="http://schemas.microsoft.com/office/drawing/2014/main" id="{39B00BF8-3B5C-4BDC-AE42-EAAD8BBC76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" name="Freeform 192">
                      <a:extLst>
                        <a:ext uri="{FF2B5EF4-FFF2-40B4-BE49-F238E27FC236}">
                          <a16:creationId xmlns:a16="http://schemas.microsoft.com/office/drawing/2014/main" id="{2FC5AC71-0004-4E58-80C9-41A55CA3A6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193">
                    <a:extLst>
                      <a:ext uri="{FF2B5EF4-FFF2-40B4-BE49-F238E27FC236}">
                        <a16:creationId xmlns:a16="http://schemas.microsoft.com/office/drawing/2014/main" id="{C6D2E998-E0CE-4A5D-895F-C695AE53EA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194">
                    <a:extLst>
                      <a:ext uri="{FF2B5EF4-FFF2-40B4-BE49-F238E27FC236}">
                        <a16:creationId xmlns:a16="http://schemas.microsoft.com/office/drawing/2014/main" id="{14937EEA-8FE5-4893-B2E9-086F382228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195">
                  <a:extLst>
                    <a:ext uri="{FF2B5EF4-FFF2-40B4-BE49-F238E27FC236}">
                      <a16:creationId xmlns:a16="http://schemas.microsoft.com/office/drawing/2014/main" id="{23E1E41B-2ABF-4978-8A5E-8F759E51E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196">
                <a:extLst>
                  <a:ext uri="{FF2B5EF4-FFF2-40B4-BE49-F238E27FC236}">
                    <a16:creationId xmlns:a16="http://schemas.microsoft.com/office/drawing/2014/main" id="{7229120E-F926-484D-A89F-40837CE53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0" name="Line 197">
                <a:extLst>
                  <a:ext uri="{FF2B5EF4-FFF2-40B4-BE49-F238E27FC236}">
                    <a16:creationId xmlns:a16="http://schemas.microsoft.com/office/drawing/2014/main" id="{2BC9EC49-A990-4F0F-9DE6-0C584CFDF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8" name="AutoShape 199">
            <a:extLst>
              <a:ext uri="{FF2B5EF4-FFF2-40B4-BE49-F238E27FC236}">
                <a16:creationId xmlns:a16="http://schemas.microsoft.com/office/drawing/2014/main" id="{5674F158-97D2-4C09-B76A-0A005A76F9DB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505525" y="425787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39" name="AutoShape 226">
            <a:extLst>
              <a:ext uri="{FF2B5EF4-FFF2-40B4-BE49-F238E27FC236}">
                <a16:creationId xmlns:a16="http://schemas.microsoft.com/office/drawing/2014/main" id="{D2C67002-CBD9-407A-A337-CB6CBAFC06B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6478715" y="440232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0" name="Group 277">
            <a:extLst>
              <a:ext uri="{FF2B5EF4-FFF2-40B4-BE49-F238E27FC236}">
                <a16:creationId xmlns:a16="http://schemas.microsoft.com/office/drawing/2014/main" id="{DCAC2802-FCBD-4130-B6BC-D8C8CF5EB96C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5111372" y="4091968"/>
            <a:ext cx="311150" cy="490537"/>
            <a:chOff x="2820" y="264"/>
            <a:chExt cx="420" cy="1452"/>
          </a:xfrm>
        </p:grpSpPr>
        <p:sp>
          <p:nvSpPr>
            <p:cNvPr id="141" name="Line 278">
              <a:extLst>
                <a:ext uri="{FF2B5EF4-FFF2-40B4-BE49-F238E27FC236}">
                  <a16:creationId xmlns:a16="http://schemas.microsoft.com/office/drawing/2014/main" id="{C7257916-7A1E-46F1-AE6B-B40BDF64A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2" name="Group 279">
              <a:extLst>
                <a:ext uri="{FF2B5EF4-FFF2-40B4-BE49-F238E27FC236}">
                  <a16:creationId xmlns:a16="http://schemas.microsoft.com/office/drawing/2014/main" id="{811FD76B-81D0-49C9-9DB1-E49FFAB8E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280">
                <a:extLst>
                  <a:ext uri="{FF2B5EF4-FFF2-40B4-BE49-F238E27FC236}">
                    <a16:creationId xmlns:a16="http://schemas.microsoft.com/office/drawing/2014/main" id="{363D3569-8CF9-4D56-BA42-3EBFEF93A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6" name="Group 281">
                  <a:extLst>
                    <a:ext uri="{FF2B5EF4-FFF2-40B4-BE49-F238E27FC236}">
                      <a16:creationId xmlns:a16="http://schemas.microsoft.com/office/drawing/2014/main" id="{466741F6-0D3B-4556-855A-3BE3786A0B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8" name="Group 282">
                    <a:extLst>
                      <a:ext uri="{FF2B5EF4-FFF2-40B4-BE49-F238E27FC236}">
                        <a16:creationId xmlns:a16="http://schemas.microsoft.com/office/drawing/2014/main" id="{9CB505A6-FFC1-4F7B-BA83-E9D753A879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9" name="Freeform 283">
                      <a:extLst>
                        <a:ext uri="{FF2B5EF4-FFF2-40B4-BE49-F238E27FC236}">
                          <a16:creationId xmlns:a16="http://schemas.microsoft.com/office/drawing/2014/main" id="{71FAB3BF-E3B4-48A8-A684-6B033F3348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0" name="Freeform 284">
                      <a:extLst>
                        <a:ext uri="{FF2B5EF4-FFF2-40B4-BE49-F238E27FC236}">
                          <a16:creationId xmlns:a16="http://schemas.microsoft.com/office/drawing/2014/main" id="{F562BAD3-EB0D-4D19-96E8-3A9DAD4EB6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Freeform 285">
                    <a:extLst>
                      <a:ext uri="{FF2B5EF4-FFF2-40B4-BE49-F238E27FC236}">
                        <a16:creationId xmlns:a16="http://schemas.microsoft.com/office/drawing/2014/main" id="{45EBF51F-3BC9-43F5-9007-B4DDA952F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" name="Freeform 286">
                    <a:extLst>
                      <a:ext uri="{FF2B5EF4-FFF2-40B4-BE49-F238E27FC236}">
                        <a16:creationId xmlns:a16="http://schemas.microsoft.com/office/drawing/2014/main" id="{4F403312-0C29-401D-A55E-2C1450CBA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7" name="Line 287">
                  <a:extLst>
                    <a:ext uri="{FF2B5EF4-FFF2-40B4-BE49-F238E27FC236}">
                      <a16:creationId xmlns:a16="http://schemas.microsoft.com/office/drawing/2014/main" id="{472E5C26-DCCB-4B42-9B32-80EFF9BD4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288">
                <a:extLst>
                  <a:ext uri="{FF2B5EF4-FFF2-40B4-BE49-F238E27FC236}">
                    <a16:creationId xmlns:a16="http://schemas.microsoft.com/office/drawing/2014/main" id="{4A4B51CA-5E23-4806-AC9E-77DE2FF19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5" name="Line 289">
                <a:extLst>
                  <a:ext uri="{FF2B5EF4-FFF2-40B4-BE49-F238E27FC236}">
                    <a16:creationId xmlns:a16="http://schemas.microsoft.com/office/drawing/2014/main" id="{4D1253A2-EBB3-44EB-9830-51EC62315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2" name="Bogen 181">
            <a:extLst>
              <a:ext uri="{FF2B5EF4-FFF2-40B4-BE49-F238E27FC236}">
                <a16:creationId xmlns:a16="http://schemas.microsoft.com/office/drawing/2014/main" id="{3E8CF93F-08D8-4271-8E23-D1BFE8C8240B}"/>
              </a:ext>
            </a:extLst>
          </p:cNvPr>
          <p:cNvSpPr/>
          <p:nvPr/>
        </p:nvSpPr>
        <p:spPr bwMode="auto">
          <a:xfrm rot="13005288" flipV="1">
            <a:off x="6259405" y="1354454"/>
            <a:ext cx="506727" cy="790186"/>
          </a:xfrm>
          <a:prstGeom prst="arc">
            <a:avLst>
              <a:gd name="adj1" fmla="val 16224854"/>
              <a:gd name="adj2" fmla="val 390484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3" name="Group 254">
            <a:extLst>
              <a:ext uri="{FF2B5EF4-FFF2-40B4-BE49-F238E27FC236}">
                <a16:creationId xmlns:a16="http://schemas.microsoft.com/office/drawing/2014/main" id="{FFFB87C6-35ED-4DBF-8DEB-0B5251726B13}"/>
              </a:ext>
            </a:extLst>
          </p:cNvPr>
          <p:cNvGrpSpPr>
            <a:grpSpLocks/>
          </p:cNvGrpSpPr>
          <p:nvPr/>
        </p:nvGrpSpPr>
        <p:grpSpPr bwMode="auto">
          <a:xfrm rot="13656542" flipV="1">
            <a:off x="7237152" y="3120415"/>
            <a:ext cx="769938" cy="292100"/>
            <a:chOff x="4875" y="7237"/>
            <a:chExt cx="4230" cy="1883"/>
          </a:xfrm>
        </p:grpSpPr>
        <p:sp>
          <p:nvSpPr>
            <p:cNvPr id="184" name="Arc 255">
              <a:extLst>
                <a:ext uri="{FF2B5EF4-FFF2-40B4-BE49-F238E27FC236}">
                  <a16:creationId xmlns:a16="http://schemas.microsoft.com/office/drawing/2014/main" id="{43E977B6-5797-452B-A83C-D7DCC17A7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256">
              <a:extLst>
                <a:ext uri="{FF2B5EF4-FFF2-40B4-BE49-F238E27FC236}">
                  <a16:creationId xmlns:a16="http://schemas.microsoft.com/office/drawing/2014/main" id="{BC870174-97A1-410D-9514-C4AC52193D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6" name="Bogen 185">
            <a:extLst>
              <a:ext uri="{FF2B5EF4-FFF2-40B4-BE49-F238E27FC236}">
                <a16:creationId xmlns:a16="http://schemas.microsoft.com/office/drawing/2014/main" id="{B1682123-99EA-4320-B6E5-044E0A5515AF}"/>
              </a:ext>
            </a:extLst>
          </p:cNvPr>
          <p:cNvSpPr/>
          <p:nvPr/>
        </p:nvSpPr>
        <p:spPr bwMode="auto">
          <a:xfrm rot="8594712" flipH="1" flipV="1">
            <a:off x="6945114" y="1675948"/>
            <a:ext cx="621266" cy="831850"/>
          </a:xfrm>
          <a:prstGeom prst="arc">
            <a:avLst>
              <a:gd name="adj1" fmla="val 20162508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7" name="Group 254">
            <a:extLst>
              <a:ext uri="{FF2B5EF4-FFF2-40B4-BE49-F238E27FC236}">
                <a16:creationId xmlns:a16="http://schemas.microsoft.com/office/drawing/2014/main" id="{790D9BA0-4D94-4EF7-9254-A73F4560C8CE}"/>
              </a:ext>
            </a:extLst>
          </p:cNvPr>
          <p:cNvGrpSpPr>
            <a:grpSpLocks/>
          </p:cNvGrpSpPr>
          <p:nvPr/>
        </p:nvGrpSpPr>
        <p:grpSpPr bwMode="auto">
          <a:xfrm rot="13656542" flipH="1">
            <a:off x="5798481" y="2563645"/>
            <a:ext cx="769938" cy="292100"/>
            <a:chOff x="4875" y="7237"/>
            <a:chExt cx="4230" cy="1883"/>
          </a:xfrm>
        </p:grpSpPr>
        <p:sp>
          <p:nvSpPr>
            <p:cNvPr id="188" name="Arc 255">
              <a:extLst>
                <a:ext uri="{FF2B5EF4-FFF2-40B4-BE49-F238E27FC236}">
                  <a16:creationId xmlns:a16="http://schemas.microsoft.com/office/drawing/2014/main" id="{5F7E66B1-00ED-4074-AE3C-B71C7797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AutoShape 256">
              <a:extLst>
                <a:ext uri="{FF2B5EF4-FFF2-40B4-BE49-F238E27FC236}">
                  <a16:creationId xmlns:a16="http://schemas.microsoft.com/office/drawing/2014/main" id="{351E8660-21C0-46C3-9AEE-1AA00FFF9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90" name="Group 185">
            <a:extLst>
              <a:ext uri="{FF2B5EF4-FFF2-40B4-BE49-F238E27FC236}">
                <a16:creationId xmlns:a16="http://schemas.microsoft.com/office/drawing/2014/main" id="{C4C44DA9-EE41-4A7D-823D-85BA18E32987}"/>
              </a:ext>
            </a:extLst>
          </p:cNvPr>
          <p:cNvGrpSpPr>
            <a:grpSpLocks/>
          </p:cNvGrpSpPr>
          <p:nvPr/>
        </p:nvGrpSpPr>
        <p:grpSpPr bwMode="auto">
          <a:xfrm rot="208584" flipH="1">
            <a:off x="6027876" y="3233765"/>
            <a:ext cx="311150" cy="490538"/>
            <a:chOff x="2820" y="264"/>
            <a:chExt cx="420" cy="1452"/>
          </a:xfrm>
        </p:grpSpPr>
        <p:sp>
          <p:nvSpPr>
            <p:cNvPr id="191" name="Line 186">
              <a:extLst>
                <a:ext uri="{FF2B5EF4-FFF2-40B4-BE49-F238E27FC236}">
                  <a16:creationId xmlns:a16="http://schemas.microsoft.com/office/drawing/2014/main" id="{DC1C8E96-2CEB-47E2-8898-C3B488550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2" name="Group 187">
              <a:extLst>
                <a:ext uri="{FF2B5EF4-FFF2-40B4-BE49-F238E27FC236}">
                  <a16:creationId xmlns:a16="http://schemas.microsoft.com/office/drawing/2014/main" id="{61D790D1-FFC9-4C43-8DD7-6D8C67EE2A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3" name="Group 188">
                <a:extLst>
                  <a:ext uri="{FF2B5EF4-FFF2-40B4-BE49-F238E27FC236}">
                    <a16:creationId xmlns:a16="http://schemas.microsoft.com/office/drawing/2014/main" id="{B361152C-1C74-4F51-9AA9-F1B97CF4F4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6" name="Group 189">
                  <a:extLst>
                    <a:ext uri="{FF2B5EF4-FFF2-40B4-BE49-F238E27FC236}">
                      <a16:creationId xmlns:a16="http://schemas.microsoft.com/office/drawing/2014/main" id="{8CEE1523-6F49-4F76-BAC3-25D16C558E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8" name="Group 190">
                    <a:extLst>
                      <a:ext uri="{FF2B5EF4-FFF2-40B4-BE49-F238E27FC236}">
                        <a16:creationId xmlns:a16="http://schemas.microsoft.com/office/drawing/2014/main" id="{0D0773F8-04CA-4693-B300-1F47A480F8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1" name="Freeform 191">
                      <a:extLst>
                        <a:ext uri="{FF2B5EF4-FFF2-40B4-BE49-F238E27FC236}">
                          <a16:creationId xmlns:a16="http://schemas.microsoft.com/office/drawing/2014/main" id="{6CD06DE2-6394-47E5-9B7F-C1D6C66C19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2" name="Freeform 192">
                      <a:extLst>
                        <a:ext uri="{FF2B5EF4-FFF2-40B4-BE49-F238E27FC236}">
                          <a16:creationId xmlns:a16="http://schemas.microsoft.com/office/drawing/2014/main" id="{939FD188-FF7C-4855-92C1-AE3EDDFF1C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9" name="Freeform 193">
                    <a:extLst>
                      <a:ext uri="{FF2B5EF4-FFF2-40B4-BE49-F238E27FC236}">
                        <a16:creationId xmlns:a16="http://schemas.microsoft.com/office/drawing/2014/main" id="{6EF19950-1ED0-4FDD-98BE-DF69FF501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" name="Freeform 194">
                    <a:extLst>
                      <a:ext uri="{FF2B5EF4-FFF2-40B4-BE49-F238E27FC236}">
                        <a16:creationId xmlns:a16="http://schemas.microsoft.com/office/drawing/2014/main" id="{EA930FF4-18C1-46C7-A985-A96EB4AE6E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7" name="Line 195">
                  <a:extLst>
                    <a:ext uri="{FF2B5EF4-FFF2-40B4-BE49-F238E27FC236}">
                      <a16:creationId xmlns:a16="http://schemas.microsoft.com/office/drawing/2014/main" id="{6306DD17-2501-4B48-9834-AD78C4E60C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4" name="AutoShape 196">
                <a:extLst>
                  <a:ext uri="{FF2B5EF4-FFF2-40B4-BE49-F238E27FC236}">
                    <a16:creationId xmlns:a16="http://schemas.microsoft.com/office/drawing/2014/main" id="{5FB08ED0-83CD-4747-BF01-86503C951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5" name="Line 197">
                <a:extLst>
                  <a:ext uri="{FF2B5EF4-FFF2-40B4-BE49-F238E27FC236}">
                    <a16:creationId xmlns:a16="http://schemas.microsoft.com/office/drawing/2014/main" id="{E3C6DC9B-66EA-4DE6-9F64-EFB1EE24A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3" name="Group 185">
            <a:extLst>
              <a:ext uri="{FF2B5EF4-FFF2-40B4-BE49-F238E27FC236}">
                <a16:creationId xmlns:a16="http://schemas.microsoft.com/office/drawing/2014/main" id="{66E6078B-C2CE-4779-B7F5-F708BA7C28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75776" y="3352125"/>
            <a:ext cx="311150" cy="490538"/>
            <a:chOff x="2820" y="264"/>
            <a:chExt cx="420" cy="1452"/>
          </a:xfrm>
        </p:grpSpPr>
        <p:sp>
          <p:nvSpPr>
            <p:cNvPr id="204" name="Line 186">
              <a:extLst>
                <a:ext uri="{FF2B5EF4-FFF2-40B4-BE49-F238E27FC236}">
                  <a16:creationId xmlns:a16="http://schemas.microsoft.com/office/drawing/2014/main" id="{6A4D6784-4EBF-4489-9BE6-3A1D78689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5" name="Group 187">
              <a:extLst>
                <a:ext uri="{FF2B5EF4-FFF2-40B4-BE49-F238E27FC236}">
                  <a16:creationId xmlns:a16="http://schemas.microsoft.com/office/drawing/2014/main" id="{FF4A6410-5D46-444E-A0C9-16391B141C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6" name="Group 188">
                <a:extLst>
                  <a:ext uri="{FF2B5EF4-FFF2-40B4-BE49-F238E27FC236}">
                    <a16:creationId xmlns:a16="http://schemas.microsoft.com/office/drawing/2014/main" id="{B44F7465-A282-401E-A99D-D6EB66C39B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9" name="Group 189">
                  <a:extLst>
                    <a:ext uri="{FF2B5EF4-FFF2-40B4-BE49-F238E27FC236}">
                      <a16:creationId xmlns:a16="http://schemas.microsoft.com/office/drawing/2014/main" id="{FEFFA701-9061-45BB-B8BA-1ACF7579A0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1" name="Group 190">
                    <a:extLst>
                      <a:ext uri="{FF2B5EF4-FFF2-40B4-BE49-F238E27FC236}">
                        <a16:creationId xmlns:a16="http://schemas.microsoft.com/office/drawing/2014/main" id="{91BF49B2-EF60-4E76-840C-2223494360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4" name="Freeform 191">
                      <a:extLst>
                        <a:ext uri="{FF2B5EF4-FFF2-40B4-BE49-F238E27FC236}">
                          <a16:creationId xmlns:a16="http://schemas.microsoft.com/office/drawing/2014/main" id="{3B052E12-70DB-43CF-85C6-B642E47E10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5" name="Freeform 192">
                      <a:extLst>
                        <a:ext uri="{FF2B5EF4-FFF2-40B4-BE49-F238E27FC236}">
                          <a16:creationId xmlns:a16="http://schemas.microsoft.com/office/drawing/2014/main" id="{B31D8F42-8EC3-4CCA-A956-E00AB4E78E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2" name="Freeform 193">
                    <a:extLst>
                      <a:ext uri="{FF2B5EF4-FFF2-40B4-BE49-F238E27FC236}">
                        <a16:creationId xmlns:a16="http://schemas.microsoft.com/office/drawing/2014/main" id="{03A0FF4F-9E92-4195-86CB-D834D2A10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3" name="Freeform 194">
                    <a:extLst>
                      <a:ext uri="{FF2B5EF4-FFF2-40B4-BE49-F238E27FC236}">
                        <a16:creationId xmlns:a16="http://schemas.microsoft.com/office/drawing/2014/main" id="{7E681E27-FB2E-4C39-AAA8-6F6A3C93DA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0" name="Line 195">
                  <a:extLst>
                    <a:ext uri="{FF2B5EF4-FFF2-40B4-BE49-F238E27FC236}">
                      <a16:creationId xmlns:a16="http://schemas.microsoft.com/office/drawing/2014/main" id="{EF2A020C-BCE6-4365-8941-2B26C621AC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7" name="AutoShape 196">
                <a:extLst>
                  <a:ext uri="{FF2B5EF4-FFF2-40B4-BE49-F238E27FC236}">
                    <a16:creationId xmlns:a16="http://schemas.microsoft.com/office/drawing/2014/main" id="{184A81A8-5A17-419E-95D4-D754DD11E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08" name="Line 197">
                <a:extLst>
                  <a:ext uri="{FF2B5EF4-FFF2-40B4-BE49-F238E27FC236}">
                    <a16:creationId xmlns:a16="http://schemas.microsoft.com/office/drawing/2014/main" id="{F7EB104E-AD02-4315-BD39-2EFFA6AB0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16" name="Picture 1097" descr="messerflugflieger2">
            <a:extLst>
              <a:ext uri="{FF2B5EF4-FFF2-40B4-BE49-F238E27FC236}">
                <a16:creationId xmlns:a16="http://schemas.microsoft.com/office/drawing/2014/main" id="{F79AB099-CD1B-44D6-A688-5A33F95C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94304" y="1626060"/>
            <a:ext cx="120332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7" name="Group 185">
            <a:extLst>
              <a:ext uri="{FF2B5EF4-FFF2-40B4-BE49-F238E27FC236}">
                <a16:creationId xmlns:a16="http://schemas.microsoft.com/office/drawing/2014/main" id="{D86ACCA8-4978-49BD-A5DE-F4370FE4F622}"/>
              </a:ext>
            </a:extLst>
          </p:cNvPr>
          <p:cNvGrpSpPr>
            <a:grpSpLocks/>
          </p:cNvGrpSpPr>
          <p:nvPr/>
        </p:nvGrpSpPr>
        <p:grpSpPr bwMode="auto">
          <a:xfrm rot="7069111">
            <a:off x="6930248" y="1391822"/>
            <a:ext cx="311150" cy="490538"/>
            <a:chOff x="2820" y="264"/>
            <a:chExt cx="420" cy="1452"/>
          </a:xfrm>
        </p:grpSpPr>
        <p:sp>
          <p:nvSpPr>
            <p:cNvPr id="218" name="Line 186">
              <a:extLst>
                <a:ext uri="{FF2B5EF4-FFF2-40B4-BE49-F238E27FC236}">
                  <a16:creationId xmlns:a16="http://schemas.microsoft.com/office/drawing/2014/main" id="{30438563-F9CC-4103-A7FD-D72F571F7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9" name="Group 187">
              <a:extLst>
                <a:ext uri="{FF2B5EF4-FFF2-40B4-BE49-F238E27FC236}">
                  <a16:creationId xmlns:a16="http://schemas.microsoft.com/office/drawing/2014/main" id="{EF679C1A-91B4-462C-A4D1-B0FB2AF3AA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0" name="Group 188">
                <a:extLst>
                  <a:ext uri="{FF2B5EF4-FFF2-40B4-BE49-F238E27FC236}">
                    <a16:creationId xmlns:a16="http://schemas.microsoft.com/office/drawing/2014/main" id="{EE4AC7E1-CEC6-47C6-809F-DDD9CA112B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3" name="Group 189">
                  <a:extLst>
                    <a:ext uri="{FF2B5EF4-FFF2-40B4-BE49-F238E27FC236}">
                      <a16:creationId xmlns:a16="http://schemas.microsoft.com/office/drawing/2014/main" id="{EBC9447A-60D3-4B18-968A-806C5B7409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5" name="Group 190">
                    <a:extLst>
                      <a:ext uri="{FF2B5EF4-FFF2-40B4-BE49-F238E27FC236}">
                        <a16:creationId xmlns:a16="http://schemas.microsoft.com/office/drawing/2014/main" id="{62DEF8E5-20FD-4268-81F4-807814CB44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8" name="Freeform 191">
                      <a:extLst>
                        <a:ext uri="{FF2B5EF4-FFF2-40B4-BE49-F238E27FC236}">
                          <a16:creationId xmlns:a16="http://schemas.microsoft.com/office/drawing/2014/main" id="{FD397039-2458-482F-BBF3-F8BD16FD6F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" name="Freeform 192">
                      <a:extLst>
                        <a:ext uri="{FF2B5EF4-FFF2-40B4-BE49-F238E27FC236}">
                          <a16:creationId xmlns:a16="http://schemas.microsoft.com/office/drawing/2014/main" id="{05760AC0-E6C9-42DE-B5B9-A4B13BCCAF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6" name="Freeform 193">
                    <a:extLst>
                      <a:ext uri="{FF2B5EF4-FFF2-40B4-BE49-F238E27FC236}">
                        <a16:creationId xmlns:a16="http://schemas.microsoft.com/office/drawing/2014/main" id="{18E15249-3129-4ACF-83BF-3C01FD4693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7" name="Freeform 194">
                    <a:extLst>
                      <a:ext uri="{FF2B5EF4-FFF2-40B4-BE49-F238E27FC236}">
                        <a16:creationId xmlns:a16="http://schemas.microsoft.com/office/drawing/2014/main" id="{CDEE061F-403A-478A-A296-8E4796ACC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4" name="Line 195">
                  <a:extLst>
                    <a:ext uri="{FF2B5EF4-FFF2-40B4-BE49-F238E27FC236}">
                      <a16:creationId xmlns:a16="http://schemas.microsoft.com/office/drawing/2014/main" id="{9B264378-9452-4437-ACE7-D32B5EAC1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1" name="AutoShape 196">
                <a:extLst>
                  <a:ext uri="{FF2B5EF4-FFF2-40B4-BE49-F238E27FC236}">
                    <a16:creationId xmlns:a16="http://schemas.microsoft.com/office/drawing/2014/main" id="{B4736510-8820-4BEE-8FE1-2939D85AB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2" name="Line 197">
                <a:extLst>
                  <a:ext uri="{FF2B5EF4-FFF2-40B4-BE49-F238E27FC236}">
                    <a16:creationId xmlns:a16="http://schemas.microsoft.com/office/drawing/2014/main" id="{D55286A3-D525-4826-8F3A-FEF8594C0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0" name="Text Box 145">
            <a:extLst>
              <a:ext uri="{FF2B5EF4-FFF2-40B4-BE49-F238E27FC236}">
                <a16:creationId xmlns:a16="http://schemas.microsoft.com/office/drawing/2014/main" id="{CEF5B89B-94AF-49F4-B233-563E5790113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680100" y="2858269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231" name="Text Box 145">
            <a:extLst>
              <a:ext uri="{FF2B5EF4-FFF2-40B4-BE49-F238E27FC236}">
                <a16:creationId xmlns:a16="http://schemas.microsoft.com/office/drawing/2014/main" id="{DEEB6655-B3D0-453D-ABB6-1817014E989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378460" y="2723148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grpSp>
        <p:nvGrpSpPr>
          <p:cNvPr id="253" name="Group 456">
            <a:extLst>
              <a:ext uri="{FF2B5EF4-FFF2-40B4-BE49-F238E27FC236}">
                <a16:creationId xmlns:a16="http://schemas.microsoft.com/office/drawing/2014/main" id="{4727C0AE-5CE2-4826-ACBE-0D6215F003B6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7246237" y="2185249"/>
            <a:ext cx="765676" cy="681572"/>
            <a:chOff x="4545" y="394"/>
            <a:chExt cx="392" cy="361"/>
          </a:xfrm>
        </p:grpSpPr>
        <p:sp>
          <p:nvSpPr>
            <p:cNvPr id="254" name="AutoShape 457">
              <a:extLst>
                <a:ext uri="{FF2B5EF4-FFF2-40B4-BE49-F238E27FC236}">
                  <a16:creationId xmlns:a16="http://schemas.microsoft.com/office/drawing/2014/main" id="{9C3AE274-7D44-42A5-B198-B8F90785FC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5" name="Freeform 458">
              <a:extLst>
                <a:ext uri="{FF2B5EF4-FFF2-40B4-BE49-F238E27FC236}">
                  <a16:creationId xmlns:a16="http://schemas.microsoft.com/office/drawing/2014/main" id="{65AE5635-04EB-42F1-B178-97BAB13523D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" name="Freeform 459">
              <a:extLst>
                <a:ext uri="{FF2B5EF4-FFF2-40B4-BE49-F238E27FC236}">
                  <a16:creationId xmlns:a16="http://schemas.microsoft.com/office/drawing/2014/main" id="{08EBFA30-70C0-4F88-BA17-699FF82CA2C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7" name="Freeform 460">
              <a:extLst>
                <a:ext uri="{FF2B5EF4-FFF2-40B4-BE49-F238E27FC236}">
                  <a16:creationId xmlns:a16="http://schemas.microsoft.com/office/drawing/2014/main" id="{0F6C8770-F811-4296-BDC9-E580F29888B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" name="Freeform 461">
              <a:extLst>
                <a:ext uri="{FF2B5EF4-FFF2-40B4-BE49-F238E27FC236}">
                  <a16:creationId xmlns:a16="http://schemas.microsoft.com/office/drawing/2014/main" id="{16A7AA0E-F6A8-46E1-A268-98A994AE13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" name="Freeform 462">
              <a:extLst>
                <a:ext uri="{FF2B5EF4-FFF2-40B4-BE49-F238E27FC236}">
                  <a16:creationId xmlns:a16="http://schemas.microsoft.com/office/drawing/2014/main" id="{0DA96581-BAA9-4198-A897-4F996761FCA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0" name="Line 463">
              <a:extLst>
                <a:ext uri="{FF2B5EF4-FFF2-40B4-BE49-F238E27FC236}">
                  <a16:creationId xmlns:a16="http://schemas.microsoft.com/office/drawing/2014/main" id="{A9E82FB2-6E6A-47BE-8653-2F5D1DC4E0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0" name="Text Box 8">
            <a:extLst>
              <a:ext uri="{FF2B5EF4-FFF2-40B4-BE49-F238E27FC236}">
                <a16:creationId xmlns:a16="http://schemas.microsoft.com/office/drawing/2014/main" id="{A8B75B83-A18B-4AC8-936B-95F3CCACF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158750"/>
            <a:ext cx="7292975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A-27.10 Top Hat with half roll. Option: Top Hat with </a:t>
            </a:r>
            <a:br>
              <a:rPr lang="en-US" sz="2000" b="1" dirty="0"/>
            </a:br>
            <a:r>
              <a:rPr lang="en-US" sz="2000" b="1" dirty="0"/>
              <a:t>	   quarter roll, quarter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9210551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A-27.10.04</a:t>
            </a:r>
            <a:endParaRPr lang="de-DE" altLang="de-DE" dirty="0"/>
          </a:p>
        </p:txBody>
      </p:sp>
      <p:sp>
        <p:nvSpPr>
          <p:cNvPr id="90" name="Text Box 120">
            <a:extLst>
              <a:ext uri="{FF2B5EF4-FFF2-40B4-BE49-F238E27FC236}">
                <a16:creationId xmlns:a16="http://schemas.microsoft.com/office/drawing/2014/main" id="{44627C45-CF26-4D10-8056-B56B1444422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10" y="1066914"/>
            <a:ext cx="1778000" cy="434975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>
                <a:solidFill>
                  <a:srgbClr val="FF33CC"/>
                </a:solidFill>
              </a:rPr>
              <a:t>Option</a:t>
            </a:r>
          </a:p>
        </p:txBody>
      </p:sp>
      <p:sp>
        <p:nvSpPr>
          <p:cNvPr id="91" name="Line 258">
            <a:extLst>
              <a:ext uri="{FF2B5EF4-FFF2-40B4-BE49-F238E27FC236}">
                <a16:creationId xmlns:a16="http://schemas.microsoft.com/office/drawing/2014/main" id="{2634EFD4-F4C4-4785-BA93-5D18B2CC1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450" y="1889991"/>
            <a:ext cx="13910" cy="197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Arc 259">
            <a:extLst>
              <a:ext uri="{FF2B5EF4-FFF2-40B4-BE49-F238E27FC236}">
                <a16:creationId xmlns:a16="http://schemas.microsoft.com/office/drawing/2014/main" id="{56020C53-F3C5-4548-89FA-601B6B2C2C3B}"/>
              </a:ext>
            </a:extLst>
          </p:cNvPr>
          <p:cNvSpPr>
            <a:spLocks/>
          </p:cNvSpPr>
          <p:nvPr/>
        </p:nvSpPr>
        <p:spPr bwMode="auto">
          <a:xfrm rot="5068806">
            <a:off x="5765910" y="3878978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" name="Arc 260">
            <a:extLst>
              <a:ext uri="{FF2B5EF4-FFF2-40B4-BE49-F238E27FC236}">
                <a16:creationId xmlns:a16="http://schemas.microsoft.com/office/drawing/2014/main" id="{36FC8681-17B5-478A-94CD-59238062D2AB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91374" y="4037358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Line 261">
            <a:extLst>
              <a:ext uri="{FF2B5EF4-FFF2-40B4-BE49-F238E27FC236}">
                <a16:creationId xmlns:a16="http://schemas.microsoft.com/office/drawing/2014/main" id="{F5882422-5EE7-4857-A8CE-DADE3545B1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31770" y="4486462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" name="Gerader Verbinder 3">
            <a:extLst>
              <a:ext uri="{FF2B5EF4-FFF2-40B4-BE49-F238E27FC236}">
                <a16:creationId xmlns:a16="http://schemas.microsoft.com/office/drawing/2014/main" id="{CA2C6028-1A63-4BF5-AB94-7AD39DA412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38183" y="1423799"/>
            <a:ext cx="678617" cy="38595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r Verbinder 8">
            <a:extLst>
              <a:ext uri="{FF2B5EF4-FFF2-40B4-BE49-F238E27FC236}">
                <a16:creationId xmlns:a16="http://schemas.microsoft.com/office/drawing/2014/main" id="{CA931B99-AFE0-4EEB-A29B-550B185EF966}"/>
              </a:ext>
            </a:extLst>
          </p:cNvPr>
          <p:cNvCxnSpPr>
            <a:cxnSpLocks/>
          </p:cNvCxnSpPr>
          <p:nvPr/>
        </p:nvCxnSpPr>
        <p:spPr bwMode="auto">
          <a:xfrm>
            <a:off x="7615165" y="219579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r Verbinder 13">
            <a:extLst>
              <a:ext uri="{FF2B5EF4-FFF2-40B4-BE49-F238E27FC236}">
                <a16:creationId xmlns:a16="http://schemas.microsoft.com/office/drawing/2014/main" id="{4A4126C3-7639-469A-BB9A-F3839CFDD91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88577" y="4343587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5" name="Group 185">
            <a:extLst>
              <a:ext uri="{FF2B5EF4-FFF2-40B4-BE49-F238E27FC236}">
                <a16:creationId xmlns:a16="http://schemas.microsoft.com/office/drawing/2014/main" id="{49D9DE6D-8E96-4BA2-93D9-018A7D03121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002476" y="4265424"/>
            <a:ext cx="311150" cy="490538"/>
            <a:chOff x="2820" y="264"/>
            <a:chExt cx="420" cy="1452"/>
          </a:xfrm>
        </p:grpSpPr>
        <p:sp>
          <p:nvSpPr>
            <p:cNvPr id="116" name="Line 186">
              <a:extLst>
                <a:ext uri="{FF2B5EF4-FFF2-40B4-BE49-F238E27FC236}">
                  <a16:creationId xmlns:a16="http://schemas.microsoft.com/office/drawing/2014/main" id="{DF8612C5-8D58-474A-8F53-B4B17DAC2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7" name="Group 187">
              <a:extLst>
                <a:ext uri="{FF2B5EF4-FFF2-40B4-BE49-F238E27FC236}">
                  <a16:creationId xmlns:a16="http://schemas.microsoft.com/office/drawing/2014/main" id="{A56092B9-8CE3-4EAC-B133-1A99B8BCB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8" name="Group 188">
                <a:extLst>
                  <a:ext uri="{FF2B5EF4-FFF2-40B4-BE49-F238E27FC236}">
                    <a16:creationId xmlns:a16="http://schemas.microsoft.com/office/drawing/2014/main" id="{02AAA47C-C5AE-4FFD-9B05-AAE8BE4C9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189">
                  <a:extLst>
                    <a:ext uri="{FF2B5EF4-FFF2-40B4-BE49-F238E27FC236}">
                      <a16:creationId xmlns:a16="http://schemas.microsoft.com/office/drawing/2014/main" id="{8BA2C7B4-79BA-43A7-A12F-62A592B6E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190">
                    <a:extLst>
                      <a:ext uri="{FF2B5EF4-FFF2-40B4-BE49-F238E27FC236}">
                        <a16:creationId xmlns:a16="http://schemas.microsoft.com/office/drawing/2014/main" id="{CE6B8FAB-8F93-4422-A75C-0A12D7E989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191">
                      <a:extLst>
                        <a:ext uri="{FF2B5EF4-FFF2-40B4-BE49-F238E27FC236}">
                          <a16:creationId xmlns:a16="http://schemas.microsoft.com/office/drawing/2014/main" id="{39B00BF8-3B5C-4BDC-AE42-EAAD8BBC76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" name="Freeform 192">
                      <a:extLst>
                        <a:ext uri="{FF2B5EF4-FFF2-40B4-BE49-F238E27FC236}">
                          <a16:creationId xmlns:a16="http://schemas.microsoft.com/office/drawing/2014/main" id="{2FC5AC71-0004-4E58-80C9-41A55CA3A6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193">
                    <a:extLst>
                      <a:ext uri="{FF2B5EF4-FFF2-40B4-BE49-F238E27FC236}">
                        <a16:creationId xmlns:a16="http://schemas.microsoft.com/office/drawing/2014/main" id="{C6D2E998-E0CE-4A5D-895F-C695AE53EA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194">
                    <a:extLst>
                      <a:ext uri="{FF2B5EF4-FFF2-40B4-BE49-F238E27FC236}">
                        <a16:creationId xmlns:a16="http://schemas.microsoft.com/office/drawing/2014/main" id="{14937EEA-8FE5-4893-B2E9-086F382228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195">
                  <a:extLst>
                    <a:ext uri="{FF2B5EF4-FFF2-40B4-BE49-F238E27FC236}">
                      <a16:creationId xmlns:a16="http://schemas.microsoft.com/office/drawing/2014/main" id="{23E1E41B-2ABF-4978-8A5E-8F759E51E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196">
                <a:extLst>
                  <a:ext uri="{FF2B5EF4-FFF2-40B4-BE49-F238E27FC236}">
                    <a16:creationId xmlns:a16="http://schemas.microsoft.com/office/drawing/2014/main" id="{7229120E-F926-484D-A89F-40837CE53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0" name="Line 197">
                <a:extLst>
                  <a:ext uri="{FF2B5EF4-FFF2-40B4-BE49-F238E27FC236}">
                    <a16:creationId xmlns:a16="http://schemas.microsoft.com/office/drawing/2014/main" id="{2BC9EC49-A990-4F0F-9DE6-0C584CFDF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8" name="AutoShape 199">
            <a:extLst>
              <a:ext uri="{FF2B5EF4-FFF2-40B4-BE49-F238E27FC236}">
                <a16:creationId xmlns:a16="http://schemas.microsoft.com/office/drawing/2014/main" id="{5674F158-97D2-4C09-B76A-0A005A76F9DB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218267" y="425722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39" name="AutoShape 226">
            <a:extLst>
              <a:ext uri="{FF2B5EF4-FFF2-40B4-BE49-F238E27FC236}">
                <a16:creationId xmlns:a16="http://schemas.microsoft.com/office/drawing/2014/main" id="{D2C67002-CBD9-407A-A337-CB6CBAFC06B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6478715" y="440232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0" name="Group 277">
            <a:extLst>
              <a:ext uri="{FF2B5EF4-FFF2-40B4-BE49-F238E27FC236}">
                <a16:creationId xmlns:a16="http://schemas.microsoft.com/office/drawing/2014/main" id="{DCAC2802-FCBD-4130-B6BC-D8C8CF5EB96C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816549" y="4101546"/>
            <a:ext cx="311150" cy="490537"/>
            <a:chOff x="2820" y="264"/>
            <a:chExt cx="420" cy="1452"/>
          </a:xfrm>
        </p:grpSpPr>
        <p:sp>
          <p:nvSpPr>
            <p:cNvPr id="141" name="Line 278">
              <a:extLst>
                <a:ext uri="{FF2B5EF4-FFF2-40B4-BE49-F238E27FC236}">
                  <a16:creationId xmlns:a16="http://schemas.microsoft.com/office/drawing/2014/main" id="{C7257916-7A1E-46F1-AE6B-B40BDF64A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2" name="Group 279">
              <a:extLst>
                <a:ext uri="{FF2B5EF4-FFF2-40B4-BE49-F238E27FC236}">
                  <a16:creationId xmlns:a16="http://schemas.microsoft.com/office/drawing/2014/main" id="{811FD76B-81D0-49C9-9DB1-E49FFAB8E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280">
                <a:extLst>
                  <a:ext uri="{FF2B5EF4-FFF2-40B4-BE49-F238E27FC236}">
                    <a16:creationId xmlns:a16="http://schemas.microsoft.com/office/drawing/2014/main" id="{363D3569-8CF9-4D56-BA42-3EBFEF93A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6" name="Group 281">
                  <a:extLst>
                    <a:ext uri="{FF2B5EF4-FFF2-40B4-BE49-F238E27FC236}">
                      <a16:creationId xmlns:a16="http://schemas.microsoft.com/office/drawing/2014/main" id="{466741F6-0D3B-4556-855A-3BE3786A0B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8" name="Group 282">
                    <a:extLst>
                      <a:ext uri="{FF2B5EF4-FFF2-40B4-BE49-F238E27FC236}">
                        <a16:creationId xmlns:a16="http://schemas.microsoft.com/office/drawing/2014/main" id="{9CB505A6-FFC1-4F7B-BA83-E9D753A879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9" name="Freeform 283">
                      <a:extLst>
                        <a:ext uri="{FF2B5EF4-FFF2-40B4-BE49-F238E27FC236}">
                          <a16:creationId xmlns:a16="http://schemas.microsoft.com/office/drawing/2014/main" id="{71FAB3BF-E3B4-48A8-A684-6B033F3348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0" name="Freeform 284">
                      <a:extLst>
                        <a:ext uri="{FF2B5EF4-FFF2-40B4-BE49-F238E27FC236}">
                          <a16:creationId xmlns:a16="http://schemas.microsoft.com/office/drawing/2014/main" id="{F562BAD3-EB0D-4D19-96E8-3A9DAD4EB6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Freeform 285">
                    <a:extLst>
                      <a:ext uri="{FF2B5EF4-FFF2-40B4-BE49-F238E27FC236}">
                        <a16:creationId xmlns:a16="http://schemas.microsoft.com/office/drawing/2014/main" id="{45EBF51F-3BC9-43F5-9007-B4DDA952F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" name="Freeform 286">
                    <a:extLst>
                      <a:ext uri="{FF2B5EF4-FFF2-40B4-BE49-F238E27FC236}">
                        <a16:creationId xmlns:a16="http://schemas.microsoft.com/office/drawing/2014/main" id="{4F403312-0C29-401D-A55E-2C1450CBA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7" name="Line 287">
                  <a:extLst>
                    <a:ext uri="{FF2B5EF4-FFF2-40B4-BE49-F238E27FC236}">
                      <a16:creationId xmlns:a16="http://schemas.microsoft.com/office/drawing/2014/main" id="{472E5C26-DCCB-4B42-9B32-80EFF9BD4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288">
                <a:extLst>
                  <a:ext uri="{FF2B5EF4-FFF2-40B4-BE49-F238E27FC236}">
                    <a16:creationId xmlns:a16="http://schemas.microsoft.com/office/drawing/2014/main" id="{4A4B51CA-5E23-4806-AC9E-77DE2FF19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5" name="Line 289">
                <a:extLst>
                  <a:ext uri="{FF2B5EF4-FFF2-40B4-BE49-F238E27FC236}">
                    <a16:creationId xmlns:a16="http://schemas.microsoft.com/office/drawing/2014/main" id="{4D1253A2-EBB3-44EB-9830-51EC62315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2" name="Bogen 181">
            <a:extLst>
              <a:ext uri="{FF2B5EF4-FFF2-40B4-BE49-F238E27FC236}">
                <a16:creationId xmlns:a16="http://schemas.microsoft.com/office/drawing/2014/main" id="{3E8CF93F-08D8-4271-8E23-D1BFE8C8240B}"/>
              </a:ext>
            </a:extLst>
          </p:cNvPr>
          <p:cNvSpPr/>
          <p:nvPr/>
        </p:nvSpPr>
        <p:spPr bwMode="auto">
          <a:xfrm rot="13005288" flipV="1">
            <a:off x="6259405" y="1354454"/>
            <a:ext cx="506727" cy="790186"/>
          </a:xfrm>
          <a:prstGeom prst="arc">
            <a:avLst>
              <a:gd name="adj1" fmla="val 16224854"/>
              <a:gd name="adj2" fmla="val 390484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3" name="Group 254">
            <a:extLst>
              <a:ext uri="{FF2B5EF4-FFF2-40B4-BE49-F238E27FC236}">
                <a16:creationId xmlns:a16="http://schemas.microsoft.com/office/drawing/2014/main" id="{FFFB87C6-35ED-4DBF-8DEB-0B5251726B13}"/>
              </a:ext>
            </a:extLst>
          </p:cNvPr>
          <p:cNvGrpSpPr>
            <a:grpSpLocks/>
          </p:cNvGrpSpPr>
          <p:nvPr/>
        </p:nvGrpSpPr>
        <p:grpSpPr bwMode="auto">
          <a:xfrm rot="7943458" flipH="1" flipV="1">
            <a:off x="7237152" y="3120415"/>
            <a:ext cx="769938" cy="292100"/>
            <a:chOff x="4875" y="7237"/>
            <a:chExt cx="4230" cy="1883"/>
          </a:xfrm>
        </p:grpSpPr>
        <p:sp>
          <p:nvSpPr>
            <p:cNvPr id="184" name="Arc 255">
              <a:extLst>
                <a:ext uri="{FF2B5EF4-FFF2-40B4-BE49-F238E27FC236}">
                  <a16:creationId xmlns:a16="http://schemas.microsoft.com/office/drawing/2014/main" id="{43E977B6-5797-452B-A83C-D7DCC17A7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256">
              <a:extLst>
                <a:ext uri="{FF2B5EF4-FFF2-40B4-BE49-F238E27FC236}">
                  <a16:creationId xmlns:a16="http://schemas.microsoft.com/office/drawing/2014/main" id="{BC870174-97A1-410D-9514-C4AC52193D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6" name="Bogen 185">
            <a:extLst>
              <a:ext uri="{FF2B5EF4-FFF2-40B4-BE49-F238E27FC236}">
                <a16:creationId xmlns:a16="http://schemas.microsoft.com/office/drawing/2014/main" id="{B1682123-99EA-4320-B6E5-044E0A5515AF}"/>
              </a:ext>
            </a:extLst>
          </p:cNvPr>
          <p:cNvSpPr/>
          <p:nvPr/>
        </p:nvSpPr>
        <p:spPr bwMode="auto">
          <a:xfrm rot="8594712" flipH="1" flipV="1">
            <a:off x="6945114" y="1675948"/>
            <a:ext cx="621266" cy="831850"/>
          </a:xfrm>
          <a:prstGeom prst="arc">
            <a:avLst>
              <a:gd name="adj1" fmla="val 20162508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7" name="Group 254">
            <a:extLst>
              <a:ext uri="{FF2B5EF4-FFF2-40B4-BE49-F238E27FC236}">
                <a16:creationId xmlns:a16="http://schemas.microsoft.com/office/drawing/2014/main" id="{790D9BA0-4D94-4EF7-9254-A73F4560C8CE}"/>
              </a:ext>
            </a:extLst>
          </p:cNvPr>
          <p:cNvGrpSpPr>
            <a:grpSpLocks/>
          </p:cNvGrpSpPr>
          <p:nvPr/>
        </p:nvGrpSpPr>
        <p:grpSpPr bwMode="auto">
          <a:xfrm rot="7943458">
            <a:off x="5798481" y="2563645"/>
            <a:ext cx="769938" cy="292100"/>
            <a:chOff x="4875" y="7237"/>
            <a:chExt cx="4230" cy="1883"/>
          </a:xfrm>
        </p:grpSpPr>
        <p:sp>
          <p:nvSpPr>
            <p:cNvPr id="188" name="Arc 255">
              <a:extLst>
                <a:ext uri="{FF2B5EF4-FFF2-40B4-BE49-F238E27FC236}">
                  <a16:creationId xmlns:a16="http://schemas.microsoft.com/office/drawing/2014/main" id="{5F7E66B1-00ED-4074-AE3C-B71C7797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AutoShape 256">
              <a:extLst>
                <a:ext uri="{FF2B5EF4-FFF2-40B4-BE49-F238E27FC236}">
                  <a16:creationId xmlns:a16="http://schemas.microsoft.com/office/drawing/2014/main" id="{351E8660-21C0-46C3-9AEE-1AA00FFF9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pic>
        <p:nvPicPr>
          <p:cNvPr id="216" name="Picture 1097" descr="messerflugflieger2">
            <a:extLst>
              <a:ext uri="{FF2B5EF4-FFF2-40B4-BE49-F238E27FC236}">
                <a16:creationId xmlns:a16="http://schemas.microsoft.com/office/drawing/2014/main" id="{F79AB099-CD1B-44D6-A688-5A33F95C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18372" y="1683253"/>
            <a:ext cx="120332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" name="Text Box 145">
            <a:extLst>
              <a:ext uri="{FF2B5EF4-FFF2-40B4-BE49-F238E27FC236}">
                <a16:creationId xmlns:a16="http://schemas.microsoft.com/office/drawing/2014/main" id="{CEF5B89B-94AF-49F4-B233-563E5790113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699111" y="2930938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231" name="Text Box 145">
            <a:extLst>
              <a:ext uri="{FF2B5EF4-FFF2-40B4-BE49-F238E27FC236}">
                <a16:creationId xmlns:a16="http://schemas.microsoft.com/office/drawing/2014/main" id="{DEEB6655-B3D0-453D-ABB6-1817014E989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198746" y="2692291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grpSp>
        <p:nvGrpSpPr>
          <p:cNvPr id="253" name="Group 456">
            <a:extLst>
              <a:ext uri="{FF2B5EF4-FFF2-40B4-BE49-F238E27FC236}">
                <a16:creationId xmlns:a16="http://schemas.microsoft.com/office/drawing/2014/main" id="{4727C0AE-5CE2-4826-ACBE-0D6215F003B6}"/>
              </a:ext>
            </a:extLst>
          </p:cNvPr>
          <p:cNvGrpSpPr>
            <a:grpSpLocks/>
          </p:cNvGrpSpPr>
          <p:nvPr/>
        </p:nvGrpSpPr>
        <p:grpSpPr bwMode="auto">
          <a:xfrm rot="5247451" flipH="1">
            <a:off x="7239282" y="2251363"/>
            <a:ext cx="765676" cy="681572"/>
            <a:chOff x="4545" y="394"/>
            <a:chExt cx="392" cy="361"/>
          </a:xfrm>
        </p:grpSpPr>
        <p:sp>
          <p:nvSpPr>
            <p:cNvPr id="254" name="AutoShape 457">
              <a:extLst>
                <a:ext uri="{FF2B5EF4-FFF2-40B4-BE49-F238E27FC236}">
                  <a16:creationId xmlns:a16="http://schemas.microsoft.com/office/drawing/2014/main" id="{9C3AE274-7D44-42A5-B198-B8F90785FC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5" name="Freeform 458">
              <a:extLst>
                <a:ext uri="{FF2B5EF4-FFF2-40B4-BE49-F238E27FC236}">
                  <a16:creationId xmlns:a16="http://schemas.microsoft.com/office/drawing/2014/main" id="{65AE5635-04EB-42F1-B178-97BAB13523D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" name="Freeform 459">
              <a:extLst>
                <a:ext uri="{FF2B5EF4-FFF2-40B4-BE49-F238E27FC236}">
                  <a16:creationId xmlns:a16="http://schemas.microsoft.com/office/drawing/2014/main" id="{08EBFA30-70C0-4F88-BA17-699FF82CA2C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7" name="Freeform 460">
              <a:extLst>
                <a:ext uri="{FF2B5EF4-FFF2-40B4-BE49-F238E27FC236}">
                  <a16:creationId xmlns:a16="http://schemas.microsoft.com/office/drawing/2014/main" id="{0F6C8770-F811-4296-BDC9-E580F29888B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" name="Freeform 461">
              <a:extLst>
                <a:ext uri="{FF2B5EF4-FFF2-40B4-BE49-F238E27FC236}">
                  <a16:creationId xmlns:a16="http://schemas.microsoft.com/office/drawing/2014/main" id="{16A7AA0E-F6A8-46E1-A268-98A994AE13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" name="Freeform 462">
              <a:extLst>
                <a:ext uri="{FF2B5EF4-FFF2-40B4-BE49-F238E27FC236}">
                  <a16:creationId xmlns:a16="http://schemas.microsoft.com/office/drawing/2014/main" id="{0DA96581-BAA9-4198-A897-4F996761FCA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0" name="Line 463">
              <a:extLst>
                <a:ext uri="{FF2B5EF4-FFF2-40B4-BE49-F238E27FC236}">
                  <a16:creationId xmlns:a16="http://schemas.microsoft.com/office/drawing/2014/main" id="{A9E82FB2-6E6A-47BE-8653-2F5D1DC4E0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9" name="Text Box 92">
            <a:extLst>
              <a:ext uri="{FF2B5EF4-FFF2-40B4-BE49-F238E27FC236}">
                <a16:creationId xmlns:a16="http://schemas.microsoft.com/office/drawing/2014/main" id="{26F7B880-C3EA-4A0F-B16B-B327EC010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32113"/>
            <a:ext cx="2633663" cy="374650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00" name="Text Box 93">
            <a:extLst>
              <a:ext uri="{FF2B5EF4-FFF2-40B4-BE49-F238E27FC236}">
                <a16:creationId xmlns:a16="http://schemas.microsoft.com/office/drawing/2014/main" id="{38B0A04E-A89E-4E40-B289-66DDCF852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2074863"/>
            <a:ext cx="3003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1" name="Oval 94">
            <a:extLst>
              <a:ext uri="{FF2B5EF4-FFF2-40B4-BE49-F238E27FC236}">
                <a16:creationId xmlns:a16="http://schemas.microsoft.com/office/drawing/2014/main" id="{ED1863E5-E135-4E98-9889-0D3E4C87609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3540" y="3340655"/>
            <a:ext cx="1073683" cy="102081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2" name="Oval 96">
            <a:extLst>
              <a:ext uri="{FF2B5EF4-FFF2-40B4-BE49-F238E27FC236}">
                <a16:creationId xmlns:a16="http://schemas.microsoft.com/office/drawing/2014/main" id="{50F7EB92-FA8D-41E4-88E1-31D1A2EC074C}"/>
              </a:ext>
            </a:extLst>
          </p:cNvPr>
          <p:cNvSpPr>
            <a:spLocks noChangeArrowheads="1"/>
          </p:cNvSpPr>
          <p:nvPr/>
        </p:nvSpPr>
        <p:spPr bwMode="auto">
          <a:xfrm rot="380412" flipH="1">
            <a:off x="6600642" y="1742489"/>
            <a:ext cx="1014412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3" name="Oval 97">
            <a:extLst>
              <a:ext uri="{FF2B5EF4-FFF2-40B4-BE49-F238E27FC236}">
                <a16:creationId xmlns:a16="http://schemas.microsoft.com/office/drawing/2014/main" id="{6E725392-81F7-4BEB-AFD1-89A0D560BD4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93830" y="3448068"/>
            <a:ext cx="1115704" cy="1038651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4" name="Oval 96">
            <a:extLst>
              <a:ext uri="{FF2B5EF4-FFF2-40B4-BE49-F238E27FC236}">
                <a16:creationId xmlns:a16="http://schemas.microsoft.com/office/drawing/2014/main" id="{C0748050-4F1D-4474-B8C4-0FA5E48F8615}"/>
              </a:ext>
            </a:extLst>
          </p:cNvPr>
          <p:cNvSpPr>
            <a:spLocks noChangeArrowheads="1"/>
          </p:cNvSpPr>
          <p:nvPr/>
        </p:nvSpPr>
        <p:spPr bwMode="auto">
          <a:xfrm rot="380412" flipH="1">
            <a:off x="6237565" y="1433586"/>
            <a:ext cx="845867" cy="76700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5" name="Oval 106">
            <a:extLst>
              <a:ext uri="{FF2B5EF4-FFF2-40B4-BE49-F238E27FC236}">
                <a16:creationId xmlns:a16="http://schemas.microsoft.com/office/drawing/2014/main" id="{4F30324C-F387-402A-8305-246513DEE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984" y="293153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6" name="Oval 106">
            <a:extLst>
              <a:ext uri="{FF2B5EF4-FFF2-40B4-BE49-F238E27FC236}">
                <a16:creationId xmlns:a16="http://schemas.microsoft.com/office/drawing/2014/main" id="{8E137C29-15C0-4537-B701-BCF2D365A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85" y="172783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1CAC052-0086-4475-ADEE-9B6F95C1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27" y="13367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8" name="Oval 106">
            <a:extLst>
              <a:ext uri="{FF2B5EF4-FFF2-40B4-BE49-F238E27FC236}">
                <a16:creationId xmlns:a16="http://schemas.microsoft.com/office/drawing/2014/main" id="{2B95EFF0-A609-45A0-8A72-25802855B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5695" y="169778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9" name="Oval 106">
            <a:extLst>
              <a:ext uri="{FF2B5EF4-FFF2-40B4-BE49-F238E27FC236}">
                <a16:creationId xmlns:a16="http://schemas.microsoft.com/office/drawing/2014/main" id="{67CE05B1-3B32-4D7E-835D-98B2ED478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758" y="21661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0" name="Oval 106">
            <a:extLst>
              <a:ext uri="{FF2B5EF4-FFF2-40B4-BE49-F238E27FC236}">
                <a16:creationId xmlns:a16="http://schemas.microsoft.com/office/drawing/2014/main" id="{47337472-E8C1-4EFB-BB0F-5ABBE7B2F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9534" y="39118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1" name="Oval 106">
            <a:extLst>
              <a:ext uri="{FF2B5EF4-FFF2-40B4-BE49-F238E27FC236}">
                <a16:creationId xmlns:a16="http://schemas.microsoft.com/office/drawing/2014/main" id="{8C0C18B9-6928-419C-9BF0-F5461C7F4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132" y="437793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2" name="Oval 106">
            <a:extLst>
              <a:ext uri="{FF2B5EF4-FFF2-40B4-BE49-F238E27FC236}">
                <a16:creationId xmlns:a16="http://schemas.microsoft.com/office/drawing/2014/main" id="{A36AF411-ACD3-473D-8DE7-C8368E772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865" y="424659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3" name="Oval 106">
            <a:extLst>
              <a:ext uri="{FF2B5EF4-FFF2-40B4-BE49-F238E27FC236}">
                <a16:creationId xmlns:a16="http://schemas.microsoft.com/office/drawing/2014/main" id="{FA681D94-F705-4A9C-97C6-C2A236996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215" y="381755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4" name="Oval 106">
            <a:extLst>
              <a:ext uri="{FF2B5EF4-FFF2-40B4-BE49-F238E27FC236}">
                <a16:creationId xmlns:a16="http://schemas.microsoft.com/office/drawing/2014/main" id="{44BA53A9-E8EE-4966-86F8-7A3D8AC7E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85" y="282935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5" name="Text Box 8">
            <a:extLst>
              <a:ext uri="{FF2B5EF4-FFF2-40B4-BE49-F238E27FC236}">
                <a16:creationId xmlns:a16="http://schemas.microsoft.com/office/drawing/2014/main" id="{69E8A5B9-94FB-4C03-801A-6A66092E4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158750"/>
            <a:ext cx="7292975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A-27.10 Top Hat with half roll. Option: Top Hat with </a:t>
            </a:r>
            <a:br>
              <a:rPr lang="en-US" sz="2000" b="1" dirty="0"/>
            </a:br>
            <a:r>
              <a:rPr lang="en-US" sz="2000" b="1" dirty="0"/>
              <a:t>	   quarter roll, quarter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9289874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1">
            <a:extLst>
              <a:ext uri="{FF2B5EF4-FFF2-40B4-BE49-F238E27FC236}">
                <a16:creationId xmlns:a16="http://schemas.microsoft.com/office/drawing/2014/main" id="{02FC1AE4-3084-4248-A9FB-DF479DE8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490" y="181502"/>
            <a:ext cx="4611668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/>
              <a:t> </a:t>
            </a:r>
            <a:r>
              <a:rPr lang="en-US" sz="2000" b="1" dirty="0"/>
              <a:t>A-27.11 Two consecutive half rolls</a:t>
            </a:r>
            <a:endParaRPr lang="de-DE" sz="2000" dirty="0"/>
          </a:p>
        </p:txBody>
      </p:sp>
      <p:sp>
        <p:nvSpPr>
          <p:cNvPr id="36867" name="Text Box 97">
            <a:extLst>
              <a:ext uri="{FF2B5EF4-FFF2-40B4-BE49-F238E27FC236}">
                <a16:creationId xmlns:a16="http://schemas.microsoft.com/office/drawing/2014/main" id="{08DF7096-BFBE-4DAF-8CE8-D0DC3553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A-27.11.01</a:t>
            </a:r>
          </a:p>
        </p:txBody>
      </p:sp>
      <p:sp>
        <p:nvSpPr>
          <p:cNvPr id="36868" name="Line 182">
            <a:extLst>
              <a:ext uri="{FF2B5EF4-FFF2-40B4-BE49-F238E27FC236}">
                <a16:creationId xmlns:a16="http://schemas.microsoft.com/office/drawing/2014/main" id="{83931A7A-75A2-4734-BBC5-EF3FC836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69" name="Text Box 359">
            <a:extLst>
              <a:ext uri="{FF2B5EF4-FFF2-40B4-BE49-F238E27FC236}">
                <a16:creationId xmlns:a16="http://schemas.microsoft.com/office/drawing/2014/main" id="{C8B498EB-8537-44CB-8977-8C35C8A0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37" y="5569360"/>
            <a:ext cx="7964488" cy="486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 perform consecutively two ½ rolls in opposite direction, exit upright.</a:t>
            </a:r>
            <a:endParaRPr lang="de-DE" sz="1600" b="1" dirty="0"/>
          </a:p>
        </p:txBody>
      </p:sp>
      <p:sp>
        <p:nvSpPr>
          <p:cNvPr id="186" name="Line 243">
            <a:extLst>
              <a:ext uri="{FF2B5EF4-FFF2-40B4-BE49-F238E27FC236}">
                <a16:creationId xmlns:a16="http://schemas.microsoft.com/office/drawing/2014/main" id="{88017315-60AC-4DD2-9021-E9934648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2756" y="3659709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8" name="Group 260">
            <a:extLst>
              <a:ext uri="{FF2B5EF4-FFF2-40B4-BE49-F238E27FC236}">
                <a16:creationId xmlns:a16="http://schemas.microsoft.com/office/drawing/2014/main" id="{6B7A207F-5213-4A7D-A219-4F7FB40E7A6E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4447661" y="3599220"/>
            <a:ext cx="755650" cy="242888"/>
            <a:chOff x="4875" y="7237"/>
            <a:chExt cx="4230" cy="1883"/>
          </a:xfrm>
        </p:grpSpPr>
        <p:sp>
          <p:nvSpPr>
            <p:cNvPr id="293" name="Arc 261">
              <a:extLst>
                <a:ext uri="{FF2B5EF4-FFF2-40B4-BE49-F238E27FC236}">
                  <a16:creationId xmlns:a16="http://schemas.microsoft.com/office/drawing/2014/main" id="{0779EA40-D5A3-4D94-8011-EB882D69D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4" name="AutoShape 262">
              <a:extLst>
                <a:ext uri="{FF2B5EF4-FFF2-40B4-BE49-F238E27FC236}">
                  <a16:creationId xmlns:a16="http://schemas.microsoft.com/office/drawing/2014/main" id="{AB6B4E88-EA53-48BE-8696-772F41D8DB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9" name="AutoShape 263">
            <a:extLst>
              <a:ext uri="{FF2B5EF4-FFF2-40B4-BE49-F238E27FC236}">
                <a16:creationId xmlns:a16="http://schemas.microsoft.com/office/drawing/2014/main" id="{037EA738-C9AF-47A3-86B5-4E409EDB95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54494" y="35543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91" name="Group 264">
            <a:extLst>
              <a:ext uri="{FF2B5EF4-FFF2-40B4-BE49-F238E27FC236}">
                <a16:creationId xmlns:a16="http://schemas.microsoft.com/office/drawing/2014/main" id="{EBB25C93-62F8-44D5-B020-9679F02EA8A8}"/>
              </a:ext>
            </a:extLst>
          </p:cNvPr>
          <p:cNvGrpSpPr>
            <a:grpSpLocks/>
          </p:cNvGrpSpPr>
          <p:nvPr/>
        </p:nvGrpSpPr>
        <p:grpSpPr bwMode="auto">
          <a:xfrm rot="16364729" flipV="1">
            <a:off x="6604309" y="3407473"/>
            <a:ext cx="311150" cy="490537"/>
            <a:chOff x="2820" y="264"/>
            <a:chExt cx="420" cy="1452"/>
          </a:xfrm>
        </p:grpSpPr>
        <p:sp>
          <p:nvSpPr>
            <p:cNvPr id="281" name="Line 265">
              <a:extLst>
                <a:ext uri="{FF2B5EF4-FFF2-40B4-BE49-F238E27FC236}">
                  <a16:creationId xmlns:a16="http://schemas.microsoft.com/office/drawing/2014/main" id="{D0B35335-A248-4A60-AD93-97EC89672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2" name="Group 266">
              <a:extLst>
                <a:ext uri="{FF2B5EF4-FFF2-40B4-BE49-F238E27FC236}">
                  <a16:creationId xmlns:a16="http://schemas.microsoft.com/office/drawing/2014/main" id="{DA6CD014-9BD1-4415-8F8F-7EC6369E6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3" name="Group 267">
                <a:extLst>
                  <a:ext uri="{FF2B5EF4-FFF2-40B4-BE49-F238E27FC236}">
                    <a16:creationId xmlns:a16="http://schemas.microsoft.com/office/drawing/2014/main" id="{90E07B35-3B30-480E-84FC-C59733DCA4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6" name="Group 268">
                  <a:extLst>
                    <a:ext uri="{FF2B5EF4-FFF2-40B4-BE49-F238E27FC236}">
                      <a16:creationId xmlns:a16="http://schemas.microsoft.com/office/drawing/2014/main" id="{6CE6DB6E-9EB9-4399-A898-4C0115B0D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8" name="Group 269">
                    <a:extLst>
                      <a:ext uri="{FF2B5EF4-FFF2-40B4-BE49-F238E27FC236}">
                        <a16:creationId xmlns:a16="http://schemas.microsoft.com/office/drawing/2014/main" id="{54F3FE6E-7734-4CF8-AA6A-FAB6307966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1" name="Freeform 270">
                      <a:extLst>
                        <a:ext uri="{FF2B5EF4-FFF2-40B4-BE49-F238E27FC236}">
                          <a16:creationId xmlns:a16="http://schemas.microsoft.com/office/drawing/2014/main" id="{E652D9CD-83BA-441C-9D1A-81E20337E4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2" name="Freeform 271">
                      <a:extLst>
                        <a:ext uri="{FF2B5EF4-FFF2-40B4-BE49-F238E27FC236}">
                          <a16:creationId xmlns:a16="http://schemas.microsoft.com/office/drawing/2014/main" id="{1A71C368-6E7F-4FDF-9D7B-A5043D5A3D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9" name="Freeform 272">
                    <a:extLst>
                      <a:ext uri="{FF2B5EF4-FFF2-40B4-BE49-F238E27FC236}">
                        <a16:creationId xmlns:a16="http://schemas.microsoft.com/office/drawing/2014/main" id="{749CCA2C-AA72-4701-AE7B-E54D074CF8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0" name="Freeform 273">
                    <a:extLst>
                      <a:ext uri="{FF2B5EF4-FFF2-40B4-BE49-F238E27FC236}">
                        <a16:creationId xmlns:a16="http://schemas.microsoft.com/office/drawing/2014/main" id="{8285C99B-CE0B-4334-9E81-27D3821CD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7" name="Line 274">
                  <a:extLst>
                    <a:ext uri="{FF2B5EF4-FFF2-40B4-BE49-F238E27FC236}">
                      <a16:creationId xmlns:a16="http://schemas.microsoft.com/office/drawing/2014/main" id="{67A0ADAB-02AF-4CD0-B283-66AE40D6F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4" name="AutoShape 275">
                <a:extLst>
                  <a:ext uri="{FF2B5EF4-FFF2-40B4-BE49-F238E27FC236}">
                    <a16:creationId xmlns:a16="http://schemas.microsoft.com/office/drawing/2014/main" id="{0FF68F34-5BCB-4112-9EFA-7FC67B9E4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85" name="Line 276">
                <a:extLst>
                  <a:ext uri="{FF2B5EF4-FFF2-40B4-BE49-F238E27FC236}">
                    <a16:creationId xmlns:a16="http://schemas.microsoft.com/office/drawing/2014/main" id="{AAA26EAF-8EAA-4D1C-BC29-357DAE550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7" name="Text Box 239">
            <a:extLst>
              <a:ext uri="{FF2B5EF4-FFF2-40B4-BE49-F238E27FC236}">
                <a16:creationId xmlns:a16="http://schemas.microsoft.com/office/drawing/2014/main" id="{40BD168C-EC8F-41F8-881B-EFD76FD364B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365273" y="3968583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</a:t>
            </a:r>
            <a:br>
              <a:rPr lang="de-DE" altLang="de-DE" sz="1600" b="1" dirty="0"/>
            </a:br>
            <a:r>
              <a:rPr lang="de-DE" altLang="de-DE" sz="1600" b="1" dirty="0"/>
              <a:t>roll</a:t>
            </a:r>
          </a:p>
        </p:txBody>
      </p:sp>
      <p:sp>
        <p:nvSpPr>
          <p:cNvPr id="239" name="Text Box 239">
            <a:extLst>
              <a:ext uri="{FF2B5EF4-FFF2-40B4-BE49-F238E27FC236}">
                <a16:creationId xmlns:a16="http://schemas.microsoft.com/office/drawing/2014/main" id="{B3A0672A-E730-4D1A-AE52-03BB10B4E6D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214790" y="2806162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</a:t>
            </a:r>
            <a:br>
              <a:rPr lang="de-DE" altLang="de-DE" sz="1600" b="1" dirty="0"/>
            </a:br>
            <a:r>
              <a:rPr lang="de-DE" altLang="de-DE" sz="1600" b="1" dirty="0"/>
              <a:t>roll</a:t>
            </a:r>
          </a:p>
        </p:txBody>
      </p:sp>
      <p:sp>
        <p:nvSpPr>
          <p:cNvPr id="240" name="AutoShape 255">
            <a:extLst>
              <a:ext uri="{FF2B5EF4-FFF2-40B4-BE49-F238E27FC236}">
                <a16:creationId xmlns:a16="http://schemas.microsoft.com/office/drawing/2014/main" id="{F8F5CEFD-195E-4169-B1BD-706CAFB191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23916" y="3555937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307" name="Group 307">
            <a:extLst>
              <a:ext uri="{FF2B5EF4-FFF2-40B4-BE49-F238E27FC236}">
                <a16:creationId xmlns:a16="http://schemas.microsoft.com/office/drawing/2014/main" id="{11EA706F-94C5-4ECB-81B2-7C5F0853BD5E}"/>
              </a:ext>
            </a:extLst>
          </p:cNvPr>
          <p:cNvGrpSpPr>
            <a:grpSpLocks/>
          </p:cNvGrpSpPr>
          <p:nvPr/>
        </p:nvGrpSpPr>
        <p:grpSpPr bwMode="auto">
          <a:xfrm rot="18327719" flipH="1">
            <a:off x="4552687" y="3476114"/>
            <a:ext cx="755650" cy="242887"/>
            <a:chOff x="4875" y="7237"/>
            <a:chExt cx="4230" cy="1883"/>
          </a:xfrm>
        </p:grpSpPr>
        <p:sp>
          <p:nvSpPr>
            <p:cNvPr id="308" name="Arc 308">
              <a:extLst>
                <a:ext uri="{FF2B5EF4-FFF2-40B4-BE49-F238E27FC236}">
                  <a16:creationId xmlns:a16="http://schemas.microsoft.com/office/drawing/2014/main" id="{D064D012-0832-4E0A-B080-112749C51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" name="AutoShape 309">
              <a:extLst>
                <a:ext uri="{FF2B5EF4-FFF2-40B4-BE49-F238E27FC236}">
                  <a16:creationId xmlns:a16="http://schemas.microsoft.com/office/drawing/2014/main" id="{E559C7FF-7D00-488D-8806-625F063C94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87" name="Group 247">
            <a:extLst>
              <a:ext uri="{FF2B5EF4-FFF2-40B4-BE49-F238E27FC236}">
                <a16:creationId xmlns:a16="http://schemas.microsoft.com/office/drawing/2014/main" id="{42938E00-38A3-4C41-A586-13FDD96FF319}"/>
              </a:ext>
            </a:extLst>
          </p:cNvPr>
          <p:cNvGrpSpPr>
            <a:grpSpLocks/>
          </p:cNvGrpSpPr>
          <p:nvPr/>
        </p:nvGrpSpPr>
        <p:grpSpPr bwMode="auto">
          <a:xfrm rot="16408732" flipV="1">
            <a:off x="3139678" y="3406680"/>
            <a:ext cx="311150" cy="490537"/>
            <a:chOff x="2820" y="264"/>
            <a:chExt cx="420" cy="1452"/>
          </a:xfrm>
        </p:grpSpPr>
        <p:sp>
          <p:nvSpPr>
            <p:cNvPr id="295" name="Line 248">
              <a:extLst>
                <a:ext uri="{FF2B5EF4-FFF2-40B4-BE49-F238E27FC236}">
                  <a16:creationId xmlns:a16="http://schemas.microsoft.com/office/drawing/2014/main" id="{30375FC9-8F08-4078-A753-2C578598F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6" name="Group 249">
              <a:extLst>
                <a:ext uri="{FF2B5EF4-FFF2-40B4-BE49-F238E27FC236}">
                  <a16:creationId xmlns:a16="http://schemas.microsoft.com/office/drawing/2014/main" id="{9D4C3AF7-FD7F-4722-88EF-186F124A92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97" name="Group 250">
                <a:extLst>
                  <a:ext uri="{FF2B5EF4-FFF2-40B4-BE49-F238E27FC236}">
                    <a16:creationId xmlns:a16="http://schemas.microsoft.com/office/drawing/2014/main" id="{96982536-CE7E-4927-99CC-BAA0599E9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00" name="Group 251">
                  <a:extLst>
                    <a:ext uri="{FF2B5EF4-FFF2-40B4-BE49-F238E27FC236}">
                      <a16:creationId xmlns:a16="http://schemas.microsoft.com/office/drawing/2014/main" id="{6CA0A411-B4B1-4955-90B3-72CE7E22CE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2" name="Group 252">
                    <a:extLst>
                      <a:ext uri="{FF2B5EF4-FFF2-40B4-BE49-F238E27FC236}">
                        <a16:creationId xmlns:a16="http://schemas.microsoft.com/office/drawing/2014/main" id="{6C7A1FEE-BBFE-4116-A6DD-EA22C6565D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05" name="Freeform 253">
                      <a:extLst>
                        <a:ext uri="{FF2B5EF4-FFF2-40B4-BE49-F238E27FC236}">
                          <a16:creationId xmlns:a16="http://schemas.microsoft.com/office/drawing/2014/main" id="{8082FD61-1FC1-40A3-A054-DA5E1AD6BE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6" name="Freeform 254">
                      <a:extLst>
                        <a:ext uri="{FF2B5EF4-FFF2-40B4-BE49-F238E27FC236}">
                          <a16:creationId xmlns:a16="http://schemas.microsoft.com/office/drawing/2014/main" id="{F5AB12C1-EEB2-43D4-8E36-731BCA66ED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3" name="Freeform 255">
                    <a:extLst>
                      <a:ext uri="{FF2B5EF4-FFF2-40B4-BE49-F238E27FC236}">
                        <a16:creationId xmlns:a16="http://schemas.microsoft.com/office/drawing/2014/main" id="{7DD6C80D-345A-4492-9425-052D43182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4" name="Freeform 256">
                    <a:extLst>
                      <a:ext uri="{FF2B5EF4-FFF2-40B4-BE49-F238E27FC236}">
                        <a16:creationId xmlns:a16="http://schemas.microsoft.com/office/drawing/2014/main" id="{476AE22B-C8AF-4A7D-A9B3-94C971CBB7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1" name="Line 257">
                  <a:extLst>
                    <a:ext uri="{FF2B5EF4-FFF2-40B4-BE49-F238E27FC236}">
                      <a16:creationId xmlns:a16="http://schemas.microsoft.com/office/drawing/2014/main" id="{E2A6597D-D238-4C54-9415-81B85550A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8" name="AutoShape 258">
                <a:extLst>
                  <a:ext uri="{FF2B5EF4-FFF2-40B4-BE49-F238E27FC236}">
                    <a16:creationId xmlns:a16="http://schemas.microsoft.com/office/drawing/2014/main" id="{94D8AC77-E2F5-4C55-BA31-1AA2053C4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99" name="Line 259">
                <a:extLst>
                  <a:ext uri="{FF2B5EF4-FFF2-40B4-BE49-F238E27FC236}">
                    <a16:creationId xmlns:a16="http://schemas.microsoft.com/office/drawing/2014/main" id="{69A9ABEC-A348-4F53-BAE0-4CD6E612A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90349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2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1">
            <a:extLst>
              <a:ext uri="{FF2B5EF4-FFF2-40B4-BE49-F238E27FC236}">
                <a16:creationId xmlns:a16="http://schemas.microsoft.com/office/drawing/2014/main" id="{02FC1AE4-3084-4248-A9FB-DF479DE8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232" y="199266"/>
            <a:ext cx="4624987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/>
              <a:t> </a:t>
            </a:r>
            <a:r>
              <a:rPr lang="en-US" sz="2000" b="1" dirty="0"/>
              <a:t>A-27.11 </a:t>
            </a:r>
            <a:r>
              <a:rPr lang="en-GB" sz="2000" b="1" dirty="0"/>
              <a:t>Two consecutive half rolls</a:t>
            </a:r>
            <a:endParaRPr lang="de-DE" sz="2000" b="1" dirty="0"/>
          </a:p>
        </p:txBody>
      </p:sp>
      <p:sp>
        <p:nvSpPr>
          <p:cNvPr id="36867" name="Text Box 97">
            <a:extLst>
              <a:ext uri="{FF2B5EF4-FFF2-40B4-BE49-F238E27FC236}">
                <a16:creationId xmlns:a16="http://schemas.microsoft.com/office/drawing/2014/main" id="{08DF7096-BFBE-4DAF-8CE8-D0DC3553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A-27.11.02</a:t>
            </a:r>
          </a:p>
        </p:txBody>
      </p:sp>
      <p:sp>
        <p:nvSpPr>
          <p:cNvPr id="36868" name="Line 182">
            <a:extLst>
              <a:ext uri="{FF2B5EF4-FFF2-40B4-BE49-F238E27FC236}">
                <a16:creationId xmlns:a16="http://schemas.microsoft.com/office/drawing/2014/main" id="{83931A7A-75A2-4734-BBC5-EF3FC836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Text Box 50">
            <a:extLst>
              <a:ext uri="{FF2B5EF4-FFF2-40B4-BE49-F238E27FC236}">
                <a16:creationId xmlns:a16="http://schemas.microsoft.com/office/drawing/2014/main" id="{EB6C1629-4F81-44CA-AEE9-36A4C3AB8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668" y="2235198"/>
            <a:ext cx="7124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600" b="1" dirty="0">
                <a:solidFill>
                  <a:srgbClr val="0000FF"/>
                </a:solidFill>
              </a:rPr>
              <a:t>Between rolls and part rolls in opposite direction there must be no line.</a:t>
            </a:r>
          </a:p>
        </p:txBody>
      </p:sp>
      <p:sp>
        <p:nvSpPr>
          <p:cNvPr id="66" name="Line 243">
            <a:extLst>
              <a:ext uri="{FF2B5EF4-FFF2-40B4-BE49-F238E27FC236}">
                <a16:creationId xmlns:a16="http://schemas.microsoft.com/office/drawing/2014/main" id="{14C76385-CEC0-441B-ADF9-86FD7EED99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2756" y="3659709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7" name="Group 260">
            <a:extLst>
              <a:ext uri="{FF2B5EF4-FFF2-40B4-BE49-F238E27FC236}">
                <a16:creationId xmlns:a16="http://schemas.microsoft.com/office/drawing/2014/main" id="{E0EABDD0-1356-402F-814D-900E4F5F2F7B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4447661" y="3599220"/>
            <a:ext cx="755650" cy="242888"/>
            <a:chOff x="4875" y="7237"/>
            <a:chExt cx="4230" cy="1883"/>
          </a:xfrm>
        </p:grpSpPr>
        <p:sp>
          <p:nvSpPr>
            <p:cNvPr id="68" name="Arc 261">
              <a:extLst>
                <a:ext uri="{FF2B5EF4-FFF2-40B4-BE49-F238E27FC236}">
                  <a16:creationId xmlns:a16="http://schemas.microsoft.com/office/drawing/2014/main" id="{8043686A-4868-40F5-AB3B-F89D2DB21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AutoShape 262">
              <a:extLst>
                <a:ext uri="{FF2B5EF4-FFF2-40B4-BE49-F238E27FC236}">
                  <a16:creationId xmlns:a16="http://schemas.microsoft.com/office/drawing/2014/main" id="{084C550A-58BD-400E-A266-797DD808B4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70" name="AutoShape 263">
            <a:extLst>
              <a:ext uri="{FF2B5EF4-FFF2-40B4-BE49-F238E27FC236}">
                <a16:creationId xmlns:a16="http://schemas.microsoft.com/office/drawing/2014/main" id="{6A0FE108-C3B6-4723-993A-D05C863FEBE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54494" y="35543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1" name="Group 264">
            <a:extLst>
              <a:ext uri="{FF2B5EF4-FFF2-40B4-BE49-F238E27FC236}">
                <a16:creationId xmlns:a16="http://schemas.microsoft.com/office/drawing/2014/main" id="{C6A548C7-DB5E-4EC9-9BDD-43F753356E7C}"/>
              </a:ext>
            </a:extLst>
          </p:cNvPr>
          <p:cNvGrpSpPr>
            <a:grpSpLocks/>
          </p:cNvGrpSpPr>
          <p:nvPr/>
        </p:nvGrpSpPr>
        <p:grpSpPr bwMode="auto">
          <a:xfrm rot="16364729" flipV="1">
            <a:off x="6604309" y="3407473"/>
            <a:ext cx="311150" cy="490537"/>
            <a:chOff x="2820" y="264"/>
            <a:chExt cx="420" cy="1452"/>
          </a:xfrm>
        </p:grpSpPr>
        <p:sp>
          <p:nvSpPr>
            <p:cNvPr id="72" name="Line 265">
              <a:extLst>
                <a:ext uri="{FF2B5EF4-FFF2-40B4-BE49-F238E27FC236}">
                  <a16:creationId xmlns:a16="http://schemas.microsoft.com/office/drawing/2014/main" id="{2390322D-3631-486D-8AD2-EEB7CCC6A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3" name="Group 266">
              <a:extLst>
                <a:ext uri="{FF2B5EF4-FFF2-40B4-BE49-F238E27FC236}">
                  <a16:creationId xmlns:a16="http://schemas.microsoft.com/office/drawing/2014/main" id="{EF9ECDCB-FEE2-4467-A4A6-87BB7EB75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4" name="Group 267">
                <a:extLst>
                  <a:ext uri="{FF2B5EF4-FFF2-40B4-BE49-F238E27FC236}">
                    <a16:creationId xmlns:a16="http://schemas.microsoft.com/office/drawing/2014/main" id="{B0A14381-1CF1-4FC6-BE53-29856D0CBC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7" name="Group 268">
                  <a:extLst>
                    <a:ext uri="{FF2B5EF4-FFF2-40B4-BE49-F238E27FC236}">
                      <a16:creationId xmlns:a16="http://schemas.microsoft.com/office/drawing/2014/main" id="{2EF28AD1-8C9A-4690-8C85-0FED0A9053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9" name="Group 269">
                    <a:extLst>
                      <a:ext uri="{FF2B5EF4-FFF2-40B4-BE49-F238E27FC236}">
                        <a16:creationId xmlns:a16="http://schemas.microsoft.com/office/drawing/2014/main" id="{0734A8DA-504F-4576-A4E8-4E7FD3BC8F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2" name="Freeform 270">
                      <a:extLst>
                        <a:ext uri="{FF2B5EF4-FFF2-40B4-BE49-F238E27FC236}">
                          <a16:creationId xmlns:a16="http://schemas.microsoft.com/office/drawing/2014/main" id="{9D14E2EC-AAB5-40EA-99D6-2B7EB9010F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" name="Freeform 271">
                      <a:extLst>
                        <a:ext uri="{FF2B5EF4-FFF2-40B4-BE49-F238E27FC236}">
                          <a16:creationId xmlns:a16="http://schemas.microsoft.com/office/drawing/2014/main" id="{DC60C6FF-8F81-4048-AFC8-E8612DC911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0" name="Freeform 272">
                    <a:extLst>
                      <a:ext uri="{FF2B5EF4-FFF2-40B4-BE49-F238E27FC236}">
                        <a16:creationId xmlns:a16="http://schemas.microsoft.com/office/drawing/2014/main" id="{19FBE23D-510B-4C61-B6BC-767EE15EE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1" name="Freeform 273">
                    <a:extLst>
                      <a:ext uri="{FF2B5EF4-FFF2-40B4-BE49-F238E27FC236}">
                        <a16:creationId xmlns:a16="http://schemas.microsoft.com/office/drawing/2014/main" id="{E5FD5418-F45A-481F-8794-9063DAA7B9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8" name="Line 274">
                  <a:extLst>
                    <a:ext uri="{FF2B5EF4-FFF2-40B4-BE49-F238E27FC236}">
                      <a16:creationId xmlns:a16="http://schemas.microsoft.com/office/drawing/2014/main" id="{0182642A-1BF1-40BB-959F-F48789DEA0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5" name="AutoShape 275">
                <a:extLst>
                  <a:ext uri="{FF2B5EF4-FFF2-40B4-BE49-F238E27FC236}">
                    <a16:creationId xmlns:a16="http://schemas.microsoft.com/office/drawing/2014/main" id="{97245692-F137-41DE-A691-B5AC9CBC7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6" name="Line 276">
                <a:extLst>
                  <a:ext uri="{FF2B5EF4-FFF2-40B4-BE49-F238E27FC236}">
                    <a16:creationId xmlns:a16="http://schemas.microsoft.com/office/drawing/2014/main" id="{C980964E-2BB8-443E-BAC8-A99EDE4DE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6" name="AutoShape 255">
            <a:extLst>
              <a:ext uri="{FF2B5EF4-FFF2-40B4-BE49-F238E27FC236}">
                <a16:creationId xmlns:a16="http://schemas.microsoft.com/office/drawing/2014/main" id="{6D33AC96-B6F0-4028-B7AC-4E8647E217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23916" y="3555937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7" name="Group 307">
            <a:extLst>
              <a:ext uri="{FF2B5EF4-FFF2-40B4-BE49-F238E27FC236}">
                <a16:creationId xmlns:a16="http://schemas.microsoft.com/office/drawing/2014/main" id="{57400852-1A5E-4571-B74E-FF1C9761F075}"/>
              </a:ext>
            </a:extLst>
          </p:cNvPr>
          <p:cNvGrpSpPr>
            <a:grpSpLocks/>
          </p:cNvGrpSpPr>
          <p:nvPr/>
        </p:nvGrpSpPr>
        <p:grpSpPr bwMode="auto">
          <a:xfrm rot="18327719" flipH="1">
            <a:off x="4552687" y="3476114"/>
            <a:ext cx="755650" cy="242887"/>
            <a:chOff x="4875" y="7237"/>
            <a:chExt cx="4230" cy="1883"/>
          </a:xfrm>
        </p:grpSpPr>
        <p:sp>
          <p:nvSpPr>
            <p:cNvPr id="88" name="Arc 308">
              <a:extLst>
                <a:ext uri="{FF2B5EF4-FFF2-40B4-BE49-F238E27FC236}">
                  <a16:creationId xmlns:a16="http://schemas.microsoft.com/office/drawing/2014/main" id="{FB4A8CD1-9C8A-4DDE-A696-0A25A6E26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AutoShape 309">
              <a:extLst>
                <a:ext uri="{FF2B5EF4-FFF2-40B4-BE49-F238E27FC236}">
                  <a16:creationId xmlns:a16="http://schemas.microsoft.com/office/drawing/2014/main" id="{6306C7D9-6479-47A7-B7D0-098D14E2E8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90" name="Group 247">
            <a:extLst>
              <a:ext uri="{FF2B5EF4-FFF2-40B4-BE49-F238E27FC236}">
                <a16:creationId xmlns:a16="http://schemas.microsoft.com/office/drawing/2014/main" id="{4882B055-32CB-47E8-9872-01F76263797D}"/>
              </a:ext>
            </a:extLst>
          </p:cNvPr>
          <p:cNvGrpSpPr>
            <a:grpSpLocks/>
          </p:cNvGrpSpPr>
          <p:nvPr/>
        </p:nvGrpSpPr>
        <p:grpSpPr bwMode="auto">
          <a:xfrm rot="16408732" flipV="1">
            <a:off x="3139678" y="3406680"/>
            <a:ext cx="311150" cy="490537"/>
            <a:chOff x="2820" y="264"/>
            <a:chExt cx="420" cy="1452"/>
          </a:xfrm>
        </p:grpSpPr>
        <p:sp>
          <p:nvSpPr>
            <p:cNvPr id="91" name="Line 248">
              <a:extLst>
                <a:ext uri="{FF2B5EF4-FFF2-40B4-BE49-F238E27FC236}">
                  <a16:creationId xmlns:a16="http://schemas.microsoft.com/office/drawing/2014/main" id="{4B5A5F90-D5BA-49E2-9A03-45FDEC32E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" name="Group 249">
              <a:extLst>
                <a:ext uri="{FF2B5EF4-FFF2-40B4-BE49-F238E27FC236}">
                  <a16:creationId xmlns:a16="http://schemas.microsoft.com/office/drawing/2014/main" id="{B251568D-6D58-4E06-8D0B-69AC177EE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3" name="Group 250">
                <a:extLst>
                  <a:ext uri="{FF2B5EF4-FFF2-40B4-BE49-F238E27FC236}">
                    <a16:creationId xmlns:a16="http://schemas.microsoft.com/office/drawing/2014/main" id="{DD13AABE-87F3-478F-8F9F-C407F29B97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6" name="Group 251">
                  <a:extLst>
                    <a:ext uri="{FF2B5EF4-FFF2-40B4-BE49-F238E27FC236}">
                      <a16:creationId xmlns:a16="http://schemas.microsoft.com/office/drawing/2014/main" id="{4996D28D-716F-4915-BBD6-0A794133BA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8" name="Group 252">
                    <a:extLst>
                      <a:ext uri="{FF2B5EF4-FFF2-40B4-BE49-F238E27FC236}">
                        <a16:creationId xmlns:a16="http://schemas.microsoft.com/office/drawing/2014/main" id="{548BDAFA-7583-4894-96EF-70F59A7E82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1" name="Freeform 253">
                      <a:extLst>
                        <a:ext uri="{FF2B5EF4-FFF2-40B4-BE49-F238E27FC236}">
                          <a16:creationId xmlns:a16="http://schemas.microsoft.com/office/drawing/2014/main" id="{B36FBCAA-C209-4674-8A3C-34824C366B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2" name="Freeform 254">
                      <a:extLst>
                        <a:ext uri="{FF2B5EF4-FFF2-40B4-BE49-F238E27FC236}">
                          <a16:creationId xmlns:a16="http://schemas.microsoft.com/office/drawing/2014/main" id="{AEF04ED9-0974-4E56-9ED5-33B692C104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9" name="Freeform 255">
                    <a:extLst>
                      <a:ext uri="{FF2B5EF4-FFF2-40B4-BE49-F238E27FC236}">
                        <a16:creationId xmlns:a16="http://schemas.microsoft.com/office/drawing/2014/main" id="{5F06A2BF-A931-4BC4-AF8C-A73D8E7149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0" name="Freeform 256">
                    <a:extLst>
                      <a:ext uri="{FF2B5EF4-FFF2-40B4-BE49-F238E27FC236}">
                        <a16:creationId xmlns:a16="http://schemas.microsoft.com/office/drawing/2014/main" id="{02A6922A-AE52-4B44-890E-0B83159AF9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7" name="Line 257">
                  <a:extLst>
                    <a:ext uri="{FF2B5EF4-FFF2-40B4-BE49-F238E27FC236}">
                      <a16:creationId xmlns:a16="http://schemas.microsoft.com/office/drawing/2014/main" id="{823321C8-CEEE-4F57-8C8F-B9A84EFA6F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4" name="AutoShape 258">
                <a:extLst>
                  <a:ext uri="{FF2B5EF4-FFF2-40B4-BE49-F238E27FC236}">
                    <a16:creationId xmlns:a16="http://schemas.microsoft.com/office/drawing/2014/main" id="{DF14DF22-5F42-4928-B185-B17496A9E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5" name="Line 259">
                <a:extLst>
                  <a:ext uri="{FF2B5EF4-FFF2-40B4-BE49-F238E27FC236}">
                    <a16:creationId xmlns:a16="http://schemas.microsoft.com/office/drawing/2014/main" id="{EE38221B-F9CA-40E3-BD35-46CAEF762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3" name="Oval 106">
            <a:extLst>
              <a:ext uri="{FF2B5EF4-FFF2-40B4-BE49-F238E27FC236}">
                <a16:creationId xmlns:a16="http://schemas.microsoft.com/office/drawing/2014/main" id="{924C0DB7-D4EA-4BEF-9C1A-96CD0A0E4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932" y="35629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182574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B586F65E-AD60-4C0B-9002-48A07C09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A-27.12.01</a:t>
            </a:r>
            <a:endParaRPr lang="de-DE" altLang="de-DE" dirty="0"/>
          </a:p>
        </p:txBody>
      </p:sp>
      <p:sp>
        <p:nvSpPr>
          <p:cNvPr id="34822" name="Text Box 253">
            <a:extLst>
              <a:ext uri="{FF2B5EF4-FFF2-40B4-BE49-F238E27FC236}">
                <a16:creationId xmlns:a16="http://schemas.microsoft.com/office/drawing/2014/main" id="{6E668706-661D-4773-9C1B-2A63F6D27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31" y="4874219"/>
            <a:ext cx="4478338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pull through a ¼ loop into a vertical upline, pull through a half loop into a vertical downline, perform a half roll, pull through a ¼ loop, exit upright.</a:t>
            </a:r>
            <a:endParaRPr lang="de-DE" sz="1600" b="1" dirty="0"/>
          </a:p>
        </p:txBody>
      </p:sp>
      <p:sp>
        <p:nvSpPr>
          <p:cNvPr id="34829" name="Rectangle 116">
            <a:extLst>
              <a:ext uri="{FF2B5EF4-FFF2-40B4-BE49-F238E27FC236}">
                <a16:creationId xmlns:a16="http://schemas.microsoft.com/office/drawing/2014/main" id="{6711717A-C6D4-4402-8784-8B6502AEE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217" y="237307"/>
            <a:ext cx="61462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A-27.12 Pull-Pull-Pull Humpty Bump with half roll</a:t>
            </a:r>
            <a:endParaRPr lang="de-DE" sz="20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6B5E3A2-D061-432D-94F8-CA2F5D989E47}"/>
              </a:ext>
            </a:extLst>
          </p:cNvPr>
          <p:cNvGrpSpPr/>
          <p:nvPr/>
        </p:nvGrpSpPr>
        <p:grpSpPr>
          <a:xfrm>
            <a:off x="1522413" y="1332231"/>
            <a:ext cx="3134233" cy="2942862"/>
            <a:chOff x="1522413" y="1332231"/>
            <a:chExt cx="3134233" cy="2942862"/>
          </a:xfrm>
        </p:grpSpPr>
        <p:sp>
          <p:nvSpPr>
            <p:cNvPr id="128" name="Line 551">
              <a:extLst>
                <a:ext uri="{FF2B5EF4-FFF2-40B4-BE49-F238E27FC236}">
                  <a16:creationId xmlns:a16="http://schemas.microsoft.com/office/drawing/2014/main" id="{7B377BE5-5D7F-4A03-86CE-1261B1FB7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0619" y="3863803"/>
              <a:ext cx="376182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Line 552">
              <a:extLst>
                <a:ext uri="{FF2B5EF4-FFF2-40B4-BE49-F238E27FC236}">
                  <a16:creationId xmlns:a16="http://schemas.microsoft.com/office/drawing/2014/main" id="{A3A5CEE3-4C63-4633-8D26-1957194A7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3528" y="1843225"/>
              <a:ext cx="5365" cy="14848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Line 553">
              <a:extLst>
                <a:ext uri="{FF2B5EF4-FFF2-40B4-BE49-F238E27FC236}">
                  <a16:creationId xmlns:a16="http://schemas.microsoft.com/office/drawing/2014/main" id="{94274093-4078-4096-B85F-E239D5D58C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4170" y="1857508"/>
              <a:ext cx="1588" cy="1717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Arc 554">
              <a:extLst>
                <a:ext uri="{FF2B5EF4-FFF2-40B4-BE49-F238E27FC236}">
                  <a16:creationId xmlns:a16="http://schemas.microsoft.com/office/drawing/2014/main" id="{3E932CA0-EC95-41A9-9830-CA2C4FFF042C}"/>
                </a:ext>
              </a:extLst>
            </p:cNvPr>
            <p:cNvSpPr>
              <a:spLocks/>
            </p:cNvSpPr>
            <p:nvPr/>
          </p:nvSpPr>
          <p:spPr bwMode="auto">
            <a:xfrm rot="10719545" flipH="1" flipV="1">
              <a:off x="1528445" y="1332231"/>
              <a:ext cx="1185013" cy="555476"/>
            </a:xfrm>
            <a:custGeom>
              <a:avLst/>
              <a:gdLst>
                <a:gd name="T0" fmla="*/ 0 w 43134"/>
                <a:gd name="T1" fmla="*/ 0 h 21600"/>
                <a:gd name="T2" fmla="*/ 0 w 43134"/>
                <a:gd name="T3" fmla="*/ 0 h 21600"/>
                <a:gd name="T4" fmla="*/ 0 w 431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555">
              <a:extLst>
                <a:ext uri="{FF2B5EF4-FFF2-40B4-BE49-F238E27FC236}">
                  <a16:creationId xmlns:a16="http://schemas.microsoft.com/office/drawing/2014/main" id="{C119360B-72F7-474D-8EA0-66ACCC0A7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3028" y="4119560"/>
              <a:ext cx="17317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Arc 556">
              <a:extLst>
                <a:ext uri="{FF2B5EF4-FFF2-40B4-BE49-F238E27FC236}">
                  <a16:creationId xmlns:a16="http://schemas.microsoft.com/office/drawing/2014/main" id="{4453A340-00EB-4C41-970F-9E3AA78BEC3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713814" y="3322376"/>
              <a:ext cx="801885" cy="545953"/>
            </a:xfrm>
            <a:custGeom>
              <a:avLst/>
              <a:gdLst>
                <a:gd name="T0" fmla="*/ 0 w 21600"/>
                <a:gd name="T1" fmla="*/ 0 h 23713"/>
                <a:gd name="T2" fmla="*/ 0 w 21600"/>
                <a:gd name="T3" fmla="*/ 0 h 23713"/>
                <a:gd name="T4" fmla="*/ 0 w 21600"/>
                <a:gd name="T5" fmla="*/ 0 h 237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71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05"/>
                    <a:pt x="21565" y="23010"/>
                    <a:pt x="21496" y="23713"/>
                  </a:cubicBezTo>
                </a:path>
                <a:path w="21600" h="2371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05"/>
                    <a:pt x="21565" y="23010"/>
                    <a:pt x="21496" y="2371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Arc 557">
              <a:extLst>
                <a:ext uri="{FF2B5EF4-FFF2-40B4-BE49-F238E27FC236}">
                  <a16:creationId xmlns:a16="http://schemas.microsoft.com/office/drawing/2014/main" id="{69E32A69-A9EE-40B0-847D-3D084C3CD7E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522413" y="3575038"/>
              <a:ext cx="796806" cy="549127"/>
            </a:xfrm>
            <a:custGeom>
              <a:avLst/>
              <a:gdLst>
                <a:gd name="T0" fmla="*/ 0 w 21600"/>
                <a:gd name="T1" fmla="*/ 0 h 23840"/>
                <a:gd name="T2" fmla="*/ 0 w 21600"/>
                <a:gd name="T3" fmla="*/ 0 h 23840"/>
                <a:gd name="T4" fmla="*/ 0 w 21600"/>
                <a:gd name="T5" fmla="*/ 0 h 238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84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48"/>
                    <a:pt x="21561" y="23095"/>
                    <a:pt x="21483" y="23839"/>
                  </a:cubicBezTo>
                </a:path>
                <a:path w="21600" h="2384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48"/>
                    <a:pt x="21561" y="23095"/>
                    <a:pt x="21483" y="23839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AutoShape 561">
              <a:extLst>
                <a:ext uri="{FF2B5EF4-FFF2-40B4-BE49-F238E27FC236}">
                  <a16:creationId xmlns:a16="http://schemas.microsoft.com/office/drawing/2014/main" id="{4D14EE5B-A7D7-460E-8205-0147B5A75A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888827" y="4042215"/>
              <a:ext cx="466655" cy="180926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24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39" name="Group 562">
              <a:extLst>
                <a:ext uri="{FF2B5EF4-FFF2-40B4-BE49-F238E27FC236}">
                  <a16:creationId xmlns:a16="http://schemas.microsoft.com/office/drawing/2014/main" id="{26F0A770-AFD9-42B9-AE15-9D7FFB24079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3632906" y="3874327"/>
              <a:ext cx="311066" cy="490465"/>
              <a:chOff x="2820" y="264"/>
              <a:chExt cx="420" cy="1452"/>
            </a:xfrm>
          </p:grpSpPr>
          <p:sp>
            <p:nvSpPr>
              <p:cNvPr id="163" name="Line 563">
                <a:extLst>
                  <a:ext uri="{FF2B5EF4-FFF2-40B4-BE49-F238E27FC236}">
                    <a16:creationId xmlns:a16="http://schemas.microsoft.com/office/drawing/2014/main" id="{3F4F732A-4117-4E49-BAAC-4F9C5D9B6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64" name="Group 564">
                <a:extLst>
                  <a:ext uri="{FF2B5EF4-FFF2-40B4-BE49-F238E27FC236}">
                    <a16:creationId xmlns:a16="http://schemas.microsoft.com/office/drawing/2014/main" id="{90399E3D-DE87-438D-B7CD-55D0372207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65" name="Group 565">
                  <a:extLst>
                    <a:ext uri="{FF2B5EF4-FFF2-40B4-BE49-F238E27FC236}">
                      <a16:creationId xmlns:a16="http://schemas.microsoft.com/office/drawing/2014/main" id="{89F08B96-BD6B-4FFC-9648-64B03B9F0B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68" name="Group 566">
                    <a:extLst>
                      <a:ext uri="{FF2B5EF4-FFF2-40B4-BE49-F238E27FC236}">
                        <a16:creationId xmlns:a16="http://schemas.microsoft.com/office/drawing/2014/main" id="{8C511369-4FE6-44CA-B71F-3F5BFD974A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70" name="Group 567">
                      <a:extLst>
                        <a:ext uri="{FF2B5EF4-FFF2-40B4-BE49-F238E27FC236}">
                          <a16:creationId xmlns:a16="http://schemas.microsoft.com/office/drawing/2014/main" id="{F6ED7B78-DF93-41FD-AC56-EB514CEF6D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73" name="Freeform 568">
                        <a:extLst>
                          <a:ext uri="{FF2B5EF4-FFF2-40B4-BE49-F238E27FC236}">
                            <a16:creationId xmlns:a16="http://schemas.microsoft.com/office/drawing/2014/main" id="{AC073356-3032-4B95-8D08-3706A9FCBB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4" name="Freeform 569">
                        <a:extLst>
                          <a:ext uri="{FF2B5EF4-FFF2-40B4-BE49-F238E27FC236}">
                            <a16:creationId xmlns:a16="http://schemas.microsoft.com/office/drawing/2014/main" id="{A9A52EE0-77B6-4A99-966D-47B55C5CBB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1" name="Freeform 570">
                      <a:extLst>
                        <a:ext uri="{FF2B5EF4-FFF2-40B4-BE49-F238E27FC236}">
                          <a16:creationId xmlns:a16="http://schemas.microsoft.com/office/drawing/2014/main" id="{C3A52F9A-C89C-464E-8DD0-85B5ED8C80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2" name="Freeform 571">
                      <a:extLst>
                        <a:ext uri="{FF2B5EF4-FFF2-40B4-BE49-F238E27FC236}">
                          <a16:creationId xmlns:a16="http://schemas.microsoft.com/office/drawing/2014/main" id="{29D243D6-4D0C-4CBC-895B-3AA249F5D4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671819 h 33"/>
                        <a:gd name="T2" fmla="*/ 0 w 293"/>
                        <a:gd name="T3" fmla="*/ 653521 h 33"/>
                        <a:gd name="T4" fmla="*/ 75 w 293"/>
                        <a:gd name="T5" fmla="*/ 185406 h 33"/>
                        <a:gd name="T6" fmla="*/ 92 w 293"/>
                        <a:gd name="T7" fmla="*/ 91402 h 33"/>
                        <a:gd name="T8" fmla="*/ 104 w 293"/>
                        <a:gd name="T9" fmla="*/ 91402 h 33"/>
                        <a:gd name="T10" fmla="*/ 119 w 293"/>
                        <a:gd name="T11" fmla="*/ 0 h 33"/>
                        <a:gd name="T12" fmla="*/ 131 w 293"/>
                        <a:gd name="T13" fmla="*/ 0 h 33"/>
                        <a:gd name="T14" fmla="*/ 147 w 293"/>
                        <a:gd name="T15" fmla="*/ 91402 h 33"/>
                        <a:gd name="T16" fmla="*/ 160 w 293"/>
                        <a:gd name="T17" fmla="*/ 130179 h 33"/>
                        <a:gd name="T18" fmla="*/ 171 w 293"/>
                        <a:gd name="T19" fmla="*/ 185406 h 33"/>
                        <a:gd name="T20" fmla="*/ 177 w 293"/>
                        <a:gd name="T21" fmla="*/ 275552 h 33"/>
                        <a:gd name="T22" fmla="*/ 183 w 293"/>
                        <a:gd name="T23" fmla="*/ 376090 h 33"/>
                        <a:gd name="T24" fmla="*/ 189 w 293"/>
                        <a:gd name="T25" fmla="*/ 471703 h 33"/>
                        <a:gd name="T26" fmla="*/ 192 w 293"/>
                        <a:gd name="T27" fmla="*/ 558948 h 33"/>
                        <a:gd name="T28" fmla="*/ 193 w 293"/>
                        <a:gd name="T29" fmla="*/ 671819 h 33"/>
                        <a:gd name="T30" fmla="*/ 192 w 293"/>
                        <a:gd name="T31" fmla="*/ 762885 h 33"/>
                        <a:gd name="T32" fmla="*/ 189 w 293"/>
                        <a:gd name="T33" fmla="*/ 883744 h 33"/>
                        <a:gd name="T34" fmla="*/ 183 w 293"/>
                        <a:gd name="T35" fmla="*/ 956833 h 33"/>
                        <a:gd name="T36" fmla="*/ 177 w 293"/>
                        <a:gd name="T37" fmla="*/ 1086533 h 33"/>
                        <a:gd name="T38" fmla="*/ 171 w 293"/>
                        <a:gd name="T39" fmla="*/ 1156884 h 33"/>
                        <a:gd name="T40" fmla="*/ 160 w 293"/>
                        <a:gd name="T41" fmla="*/ 1223484 h 33"/>
                        <a:gd name="T42" fmla="*/ 147 w 293"/>
                        <a:gd name="T43" fmla="*/ 1318300 h 33"/>
                        <a:gd name="T44" fmla="*/ 131 w 293"/>
                        <a:gd name="T45" fmla="*/ 1325645 h 33"/>
                        <a:gd name="T46" fmla="*/ 120 w 293"/>
                        <a:gd name="T47" fmla="*/ 1325645 h 33"/>
                        <a:gd name="T48" fmla="*/ 104 w 293"/>
                        <a:gd name="T49" fmla="*/ 1325645 h 33"/>
                        <a:gd name="T50" fmla="*/ 92 w 293"/>
                        <a:gd name="T51" fmla="*/ 1318300 h 33"/>
                        <a:gd name="T52" fmla="*/ 75 w 293"/>
                        <a:gd name="T53" fmla="*/ 1156884 h 33"/>
                        <a:gd name="T54" fmla="*/ 0 w 293"/>
                        <a:gd name="T55" fmla="*/ 671819 h 33"/>
                        <a:gd name="T56" fmla="*/ 0 w 293"/>
                        <a:gd name="T57" fmla="*/ 67181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9" name="Line 572">
                    <a:extLst>
                      <a:ext uri="{FF2B5EF4-FFF2-40B4-BE49-F238E27FC236}">
                        <a16:creationId xmlns:a16="http://schemas.microsoft.com/office/drawing/2014/main" id="{D95CA7E3-5816-41F2-BABF-1131A7D610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6" name="AutoShape 573">
                  <a:extLst>
                    <a:ext uri="{FF2B5EF4-FFF2-40B4-BE49-F238E27FC236}">
                      <a16:creationId xmlns:a16="http://schemas.microsoft.com/office/drawing/2014/main" id="{72968E94-1BAB-4A23-B39C-6CA3C18C8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67" name="Line 574">
                  <a:extLst>
                    <a:ext uri="{FF2B5EF4-FFF2-40B4-BE49-F238E27FC236}">
                      <a16:creationId xmlns:a16="http://schemas.microsoft.com/office/drawing/2014/main" id="{6FAD119B-6C7C-4335-A859-240349BCFF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0" name="Group 601">
              <a:extLst>
                <a:ext uri="{FF2B5EF4-FFF2-40B4-BE49-F238E27FC236}">
                  <a16:creationId xmlns:a16="http://schemas.microsoft.com/office/drawing/2014/main" id="{35C0BFA6-01E1-45CA-953C-0DF97BF8C64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649120" y="3608410"/>
              <a:ext cx="311066" cy="490465"/>
              <a:chOff x="2820" y="264"/>
              <a:chExt cx="420" cy="1452"/>
            </a:xfrm>
          </p:grpSpPr>
          <p:sp>
            <p:nvSpPr>
              <p:cNvPr id="151" name="Line 602">
                <a:extLst>
                  <a:ext uri="{FF2B5EF4-FFF2-40B4-BE49-F238E27FC236}">
                    <a16:creationId xmlns:a16="http://schemas.microsoft.com/office/drawing/2014/main" id="{5C6A0A61-5397-4C4B-B238-FF2205C4A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52" name="Group 603">
                <a:extLst>
                  <a:ext uri="{FF2B5EF4-FFF2-40B4-BE49-F238E27FC236}">
                    <a16:creationId xmlns:a16="http://schemas.microsoft.com/office/drawing/2014/main" id="{777F9875-58E4-47A4-BFF9-17C89DE47F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53" name="Group 604">
                  <a:extLst>
                    <a:ext uri="{FF2B5EF4-FFF2-40B4-BE49-F238E27FC236}">
                      <a16:creationId xmlns:a16="http://schemas.microsoft.com/office/drawing/2014/main" id="{B0D2BF22-92B7-4698-AC4B-26BE0957DC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56" name="Group 605">
                    <a:extLst>
                      <a:ext uri="{FF2B5EF4-FFF2-40B4-BE49-F238E27FC236}">
                        <a16:creationId xmlns:a16="http://schemas.microsoft.com/office/drawing/2014/main" id="{E7B8382A-6BA1-4B47-A739-E682F38229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58" name="Group 606">
                      <a:extLst>
                        <a:ext uri="{FF2B5EF4-FFF2-40B4-BE49-F238E27FC236}">
                          <a16:creationId xmlns:a16="http://schemas.microsoft.com/office/drawing/2014/main" id="{0604C323-51EE-4FD3-9DC5-0CDB3A06E80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61" name="Freeform 607">
                        <a:extLst>
                          <a:ext uri="{FF2B5EF4-FFF2-40B4-BE49-F238E27FC236}">
                            <a16:creationId xmlns:a16="http://schemas.microsoft.com/office/drawing/2014/main" id="{FA9F934C-5277-42E4-967E-BA1FA3E40C0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62" name="Freeform 608">
                        <a:extLst>
                          <a:ext uri="{FF2B5EF4-FFF2-40B4-BE49-F238E27FC236}">
                            <a16:creationId xmlns:a16="http://schemas.microsoft.com/office/drawing/2014/main" id="{C07145BC-E4E2-4EE8-8283-8E018B90B31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59" name="Freeform 609">
                      <a:extLst>
                        <a:ext uri="{FF2B5EF4-FFF2-40B4-BE49-F238E27FC236}">
                          <a16:creationId xmlns:a16="http://schemas.microsoft.com/office/drawing/2014/main" id="{59491B88-B8DB-4B50-8276-9D9CD1BFDA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0" name="Freeform 610">
                      <a:extLst>
                        <a:ext uri="{FF2B5EF4-FFF2-40B4-BE49-F238E27FC236}">
                          <a16:creationId xmlns:a16="http://schemas.microsoft.com/office/drawing/2014/main" id="{A493EAA9-F83F-40F9-9AB6-69EB24E6C7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671819 h 33"/>
                        <a:gd name="T2" fmla="*/ 0 w 293"/>
                        <a:gd name="T3" fmla="*/ 653521 h 33"/>
                        <a:gd name="T4" fmla="*/ 75 w 293"/>
                        <a:gd name="T5" fmla="*/ 185406 h 33"/>
                        <a:gd name="T6" fmla="*/ 92 w 293"/>
                        <a:gd name="T7" fmla="*/ 91402 h 33"/>
                        <a:gd name="T8" fmla="*/ 104 w 293"/>
                        <a:gd name="T9" fmla="*/ 91402 h 33"/>
                        <a:gd name="T10" fmla="*/ 119 w 293"/>
                        <a:gd name="T11" fmla="*/ 0 h 33"/>
                        <a:gd name="T12" fmla="*/ 131 w 293"/>
                        <a:gd name="T13" fmla="*/ 0 h 33"/>
                        <a:gd name="T14" fmla="*/ 147 w 293"/>
                        <a:gd name="T15" fmla="*/ 91402 h 33"/>
                        <a:gd name="T16" fmla="*/ 160 w 293"/>
                        <a:gd name="T17" fmla="*/ 130179 h 33"/>
                        <a:gd name="T18" fmla="*/ 171 w 293"/>
                        <a:gd name="T19" fmla="*/ 185406 h 33"/>
                        <a:gd name="T20" fmla="*/ 177 w 293"/>
                        <a:gd name="T21" fmla="*/ 275552 h 33"/>
                        <a:gd name="T22" fmla="*/ 183 w 293"/>
                        <a:gd name="T23" fmla="*/ 376090 h 33"/>
                        <a:gd name="T24" fmla="*/ 189 w 293"/>
                        <a:gd name="T25" fmla="*/ 471703 h 33"/>
                        <a:gd name="T26" fmla="*/ 192 w 293"/>
                        <a:gd name="T27" fmla="*/ 558948 h 33"/>
                        <a:gd name="T28" fmla="*/ 193 w 293"/>
                        <a:gd name="T29" fmla="*/ 671819 h 33"/>
                        <a:gd name="T30" fmla="*/ 192 w 293"/>
                        <a:gd name="T31" fmla="*/ 762885 h 33"/>
                        <a:gd name="T32" fmla="*/ 189 w 293"/>
                        <a:gd name="T33" fmla="*/ 883744 h 33"/>
                        <a:gd name="T34" fmla="*/ 183 w 293"/>
                        <a:gd name="T35" fmla="*/ 956833 h 33"/>
                        <a:gd name="T36" fmla="*/ 177 w 293"/>
                        <a:gd name="T37" fmla="*/ 1086533 h 33"/>
                        <a:gd name="T38" fmla="*/ 171 w 293"/>
                        <a:gd name="T39" fmla="*/ 1156884 h 33"/>
                        <a:gd name="T40" fmla="*/ 160 w 293"/>
                        <a:gd name="T41" fmla="*/ 1223484 h 33"/>
                        <a:gd name="T42" fmla="*/ 147 w 293"/>
                        <a:gd name="T43" fmla="*/ 1318300 h 33"/>
                        <a:gd name="T44" fmla="*/ 131 w 293"/>
                        <a:gd name="T45" fmla="*/ 1325645 h 33"/>
                        <a:gd name="T46" fmla="*/ 120 w 293"/>
                        <a:gd name="T47" fmla="*/ 1325645 h 33"/>
                        <a:gd name="T48" fmla="*/ 104 w 293"/>
                        <a:gd name="T49" fmla="*/ 1325645 h 33"/>
                        <a:gd name="T50" fmla="*/ 92 w 293"/>
                        <a:gd name="T51" fmla="*/ 1318300 h 33"/>
                        <a:gd name="T52" fmla="*/ 75 w 293"/>
                        <a:gd name="T53" fmla="*/ 1156884 h 33"/>
                        <a:gd name="T54" fmla="*/ 0 w 293"/>
                        <a:gd name="T55" fmla="*/ 671819 h 33"/>
                        <a:gd name="T56" fmla="*/ 0 w 293"/>
                        <a:gd name="T57" fmla="*/ 67181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7" name="Line 611">
                    <a:extLst>
                      <a:ext uri="{FF2B5EF4-FFF2-40B4-BE49-F238E27FC236}">
                        <a16:creationId xmlns:a16="http://schemas.microsoft.com/office/drawing/2014/main" id="{5D5977AC-D61A-468C-8C4E-8B129D2EAD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4" name="AutoShape 612">
                  <a:extLst>
                    <a:ext uri="{FF2B5EF4-FFF2-40B4-BE49-F238E27FC236}">
                      <a16:creationId xmlns:a16="http://schemas.microsoft.com/office/drawing/2014/main" id="{2FA20C7D-C075-4C00-A654-CA485E224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55" name="Line 613">
                  <a:extLst>
                    <a:ext uri="{FF2B5EF4-FFF2-40B4-BE49-F238E27FC236}">
                      <a16:creationId xmlns:a16="http://schemas.microsoft.com/office/drawing/2014/main" id="{D0911699-1D11-4040-B0F3-B1486417B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1" name="Group 628">
              <a:extLst>
                <a:ext uri="{FF2B5EF4-FFF2-40B4-BE49-F238E27FC236}">
                  <a16:creationId xmlns:a16="http://schemas.microsoft.com/office/drawing/2014/main" id="{93FBAEE2-E3B9-4081-9751-A7849628386F}"/>
                </a:ext>
              </a:extLst>
            </p:cNvPr>
            <p:cNvGrpSpPr>
              <a:grpSpLocks/>
            </p:cNvGrpSpPr>
            <p:nvPr/>
          </p:nvGrpSpPr>
          <p:grpSpPr bwMode="auto">
            <a:xfrm rot="14002766" flipH="1">
              <a:off x="2386155" y="2207749"/>
              <a:ext cx="747512" cy="326976"/>
              <a:chOff x="4875" y="7237"/>
              <a:chExt cx="4230" cy="1883"/>
            </a:xfrm>
          </p:grpSpPr>
          <p:sp>
            <p:nvSpPr>
              <p:cNvPr id="149" name="Arc 629">
                <a:extLst>
                  <a:ext uri="{FF2B5EF4-FFF2-40B4-BE49-F238E27FC236}">
                    <a16:creationId xmlns:a16="http://schemas.microsoft.com/office/drawing/2014/main" id="{B7785755-DAB9-4FDB-AA61-E416ADAB9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" name="AutoShape 630">
                <a:extLst>
                  <a:ext uri="{FF2B5EF4-FFF2-40B4-BE49-F238E27FC236}">
                    <a16:creationId xmlns:a16="http://schemas.microsoft.com/office/drawing/2014/main" id="{79177F22-9561-4A27-8225-B4F5C6760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142" name="AutoShape 633">
              <a:extLst>
                <a:ext uri="{FF2B5EF4-FFF2-40B4-BE49-F238E27FC236}">
                  <a16:creationId xmlns:a16="http://schemas.microsoft.com/office/drawing/2014/main" id="{3D8D7F53-BB7A-4553-AE41-9D63FB4FC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991" y="3754877"/>
              <a:ext cx="466655" cy="180926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02" name="Text Box 145">
            <a:extLst>
              <a:ext uri="{FF2B5EF4-FFF2-40B4-BE49-F238E27FC236}">
                <a16:creationId xmlns:a16="http://schemas.microsoft.com/office/drawing/2014/main" id="{03AC77D7-527D-4EDD-8508-5CAF45EDE26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3014199" y="2435586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grpSp>
        <p:nvGrpSpPr>
          <p:cNvPr id="203" name="Group 562">
            <a:extLst>
              <a:ext uri="{FF2B5EF4-FFF2-40B4-BE49-F238E27FC236}">
                <a16:creationId xmlns:a16="http://schemas.microsoft.com/office/drawing/2014/main" id="{5B3C0BE1-2EF4-4732-A758-430453AD7443}"/>
              </a:ext>
            </a:extLst>
          </p:cNvPr>
          <p:cNvGrpSpPr>
            <a:grpSpLocks/>
          </p:cNvGrpSpPr>
          <p:nvPr/>
        </p:nvGrpSpPr>
        <p:grpSpPr bwMode="auto">
          <a:xfrm rot="10631432" flipH="1" flipV="1">
            <a:off x="2567377" y="2872065"/>
            <a:ext cx="311066" cy="490465"/>
            <a:chOff x="2820" y="264"/>
            <a:chExt cx="420" cy="1452"/>
          </a:xfrm>
        </p:grpSpPr>
        <p:sp>
          <p:nvSpPr>
            <p:cNvPr id="204" name="Line 563">
              <a:extLst>
                <a:ext uri="{FF2B5EF4-FFF2-40B4-BE49-F238E27FC236}">
                  <a16:creationId xmlns:a16="http://schemas.microsoft.com/office/drawing/2014/main" id="{D6A323FA-BE60-4F0E-9F83-997FFE408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5" name="Group 564">
              <a:extLst>
                <a:ext uri="{FF2B5EF4-FFF2-40B4-BE49-F238E27FC236}">
                  <a16:creationId xmlns:a16="http://schemas.microsoft.com/office/drawing/2014/main" id="{C3A7B16E-DB7F-4D57-90D4-91250F716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6" name="Group 565">
                <a:extLst>
                  <a:ext uri="{FF2B5EF4-FFF2-40B4-BE49-F238E27FC236}">
                    <a16:creationId xmlns:a16="http://schemas.microsoft.com/office/drawing/2014/main" id="{461F179F-9A18-4A8A-A53D-8B4AC2DB6F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9" name="Group 566">
                  <a:extLst>
                    <a:ext uri="{FF2B5EF4-FFF2-40B4-BE49-F238E27FC236}">
                      <a16:creationId xmlns:a16="http://schemas.microsoft.com/office/drawing/2014/main" id="{EA1167E5-86EC-4FF9-ADF0-A719CFD011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5" name="Group 567">
                    <a:extLst>
                      <a:ext uri="{FF2B5EF4-FFF2-40B4-BE49-F238E27FC236}">
                        <a16:creationId xmlns:a16="http://schemas.microsoft.com/office/drawing/2014/main" id="{37FB20A9-36EC-4802-BACB-9BA11CF611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8" name="Freeform 568">
                      <a:extLst>
                        <a:ext uri="{FF2B5EF4-FFF2-40B4-BE49-F238E27FC236}">
                          <a16:creationId xmlns:a16="http://schemas.microsoft.com/office/drawing/2014/main" id="{ADD112B6-AB7B-4AAB-9030-FEAFC6E0BC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9" name="Freeform 569">
                      <a:extLst>
                        <a:ext uri="{FF2B5EF4-FFF2-40B4-BE49-F238E27FC236}">
                          <a16:creationId xmlns:a16="http://schemas.microsoft.com/office/drawing/2014/main" id="{D5D2A2CD-E12F-4BDF-8211-9FBD52CAA7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6" name="Freeform 570">
                    <a:extLst>
                      <a:ext uri="{FF2B5EF4-FFF2-40B4-BE49-F238E27FC236}">
                        <a16:creationId xmlns:a16="http://schemas.microsoft.com/office/drawing/2014/main" id="{D9A55068-93A5-4464-BB41-573F6F6CB9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7" name="Freeform 571">
                    <a:extLst>
                      <a:ext uri="{FF2B5EF4-FFF2-40B4-BE49-F238E27FC236}">
                        <a16:creationId xmlns:a16="http://schemas.microsoft.com/office/drawing/2014/main" id="{D9353A78-8098-4788-B5E9-41827D18A0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0" name="Line 572">
                  <a:extLst>
                    <a:ext uri="{FF2B5EF4-FFF2-40B4-BE49-F238E27FC236}">
                      <a16:creationId xmlns:a16="http://schemas.microsoft.com/office/drawing/2014/main" id="{6841E475-837A-4E4F-99AD-41BE663A2A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7" name="AutoShape 573">
                <a:extLst>
                  <a:ext uri="{FF2B5EF4-FFF2-40B4-BE49-F238E27FC236}">
                    <a16:creationId xmlns:a16="http://schemas.microsoft.com/office/drawing/2014/main" id="{C6949DC0-8873-4F7E-B335-4F7DCA6B6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08" name="Line 574">
                <a:extLst>
                  <a:ext uri="{FF2B5EF4-FFF2-40B4-BE49-F238E27FC236}">
                    <a16:creationId xmlns:a16="http://schemas.microsoft.com/office/drawing/2014/main" id="{74281E93-9713-4519-B797-BBD8F8FAC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60" name="Group 562">
            <a:extLst>
              <a:ext uri="{FF2B5EF4-FFF2-40B4-BE49-F238E27FC236}">
                <a16:creationId xmlns:a16="http://schemas.microsoft.com/office/drawing/2014/main" id="{BB8F3B0B-FCF6-4BC1-B455-C3B442D2210D}"/>
              </a:ext>
            </a:extLst>
          </p:cNvPr>
          <p:cNvGrpSpPr>
            <a:grpSpLocks/>
          </p:cNvGrpSpPr>
          <p:nvPr/>
        </p:nvGrpSpPr>
        <p:grpSpPr bwMode="auto">
          <a:xfrm rot="10994252" flipV="1">
            <a:off x="2540427" y="1782109"/>
            <a:ext cx="311066" cy="490465"/>
            <a:chOff x="2820" y="264"/>
            <a:chExt cx="420" cy="1452"/>
          </a:xfrm>
        </p:grpSpPr>
        <p:sp>
          <p:nvSpPr>
            <p:cNvPr id="261" name="Line 563">
              <a:extLst>
                <a:ext uri="{FF2B5EF4-FFF2-40B4-BE49-F238E27FC236}">
                  <a16:creationId xmlns:a16="http://schemas.microsoft.com/office/drawing/2014/main" id="{9037489A-8EA5-4FC9-A52E-601BA6A01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2" name="Group 564">
              <a:extLst>
                <a:ext uri="{FF2B5EF4-FFF2-40B4-BE49-F238E27FC236}">
                  <a16:creationId xmlns:a16="http://schemas.microsoft.com/office/drawing/2014/main" id="{0ABDEB5A-74E7-4975-ADFF-CCBCAAE117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3" name="Group 565">
                <a:extLst>
                  <a:ext uri="{FF2B5EF4-FFF2-40B4-BE49-F238E27FC236}">
                    <a16:creationId xmlns:a16="http://schemas.microsoft.com/office/drawing/2014/main" id="{AD24664B-95A3-4930-9699-500759983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6" name="Group 566">
                  <a:extLst>
                    <a:ext uri="{FF2B5EF4-FFF2-40B4-BE49-F238E27FC236}">
                      <a16:creationId xmlns:a16="http://schemas.microsoft.com/office/drawing/2014/main" id="{999D76DB-5157-44E0-99BB-706DABF74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8" name="Group 567">
                    <a:extLst>
                      <a:ext uri="{FF2B5EF4-FFF2-40B4-BE49-F238E27FC236}">
                        <a16:creationId xmlns:a16="http://schemas.microsoft.com/office/drawing/2014/main" id="{2399B016-3E39-481A-83B7-9BB637887C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71" name="Freeform 568">
                      <a:extLst>
                        <a:ext uri="{FF2B5EF4-FFF2-40B4-BE49-F238E27FC236}">
                          <a16:creationId xmlns:a16="http://schemas.microsoft.com/office/drawing/2014/main" id="{629EDCBF-3BDD-4239-852F-39E4A614F6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2" name="Freeform 569">
                      <a:extLst>
                        <a:ext uri="{FF2B5EF4-FFF2-40B4-BE49-F238E27FC236}">
                          <a16:creationId xmlns:a16="http://schemas.microsoft.com/office/drawing/2014/main" id="{42BC4C6B-AD64-4CB9-A156-C69F364CB6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9" name="Freeform 570">
                    <a:extLst>
                      <a:ext uri="{FF2B5EF4-FFF2-40B4-BE49-F238E27FC236}">
                        <a16:creationId xmlns:a16="http://schemas.microsoft.com/office/drawing/2014/main" id="{A83ECDB7-0C18-4138-A261-599C7B752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0" name="Freeform 571">
                    <a:extLst>
                      <a:ext uri="{FF2B5EF4-FFF2-40B4-BE49-F238E27FC236}">
                        <a16:creationId xmlns:a16="http://schemas.microsoft.com/office/drawing/2014/main" id="{40E007BE-9708-469C-86EA-EB27D603E6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7" name="Line 572">
                  <a:extLst>
                    <a:ext uri="{FF2B5EF4-FFF2-40B4-BE49-F238E27FC236}">
                      <a16:creationId xmlns:a16="http://schemas.microsoft.com/office/drawing/2014/main" id="{2A43097F-770F-443D-9FED-F4E27CC316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4" name="AutoShape 573">
                <a:extLst>
                  <a:ext uri="{FF2B5EF4-FFF2-40B4-BE49-F238E27FC236}">
                    <a16:creationId xmlns:a16="http://schemas.microsoft.com/office/drawing/2014/main" id="{E7975E92-792A-49AF-9128-79A0F122B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5" name="Line 574">
                <a:extLst>
                  <a:ext uri="{FF2B5EF4-FFF2-40B4-BE49-F238E27FC236}">
                    <a16:creationId xmlns:a16="http://schemas.microsoft.com/office/drawing/2014/main" id="{C0FA35C6-B408-4936-AEA4-470E42071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73" name="Group 562">
            <a:extLst>
              <a:ext uri="{FF2B5EF4-FFF2-40B4-BE49-F238E27FC236}">
                <a16:creationId xmlns:a16="http://schemas.microsoft.com/office/drawing/2014/main" id="{04207FC1-F43B-459F-8CE4-BA9339E194EF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1948917" y="1106034"/>
            <a:ext cx="311066" cy="490465"/>
            <a:chOff x="2820" y="264"/>
            <a:chExt cx="420" cy="1452"/>
          </a:xfrm>
        </p:grpSpPr>
        <p:sp>
          <p:nvSpPr>
            <p:cNvPr id="274" name="Line 563">
              <a:extLst>
                <a:ext uri="{FF2B5EF4-FFF2-40B4-BE49-F238E27FC236}">
                  <a16:creationId xmlns:a16="http://schemas.microsoft.com/office/drawing/2014/main" id="{D849CCCC-7D23-4678-9A23-13FA27FC4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5" name="Group 564">
              <a:extLst>
                <a:ext uri="{FF2B5EF4-FFF2-40B4-BE49-F238E27FC236}">
                  <a16:creationId xmlns:a16="http://schemas.microsoft.com/office/drawing/2014/main" id="{FF49E9E3-93F5-4027-9121-D99B10FB0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76" name="Group 565">
                <a:extLst>
                  <a:ext uri="{FF2B5EF4-FFF2-40B4-BE49-F238E27FC236}">
                    <a16:creationId xmlns:a16="http://schemas.microsoft.com/office/drawing/2014/main" id="{2ED93B2E-1707-4FA7-857A-DAF22E14C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79" name="Group 566">
                  <a:extLst>
                    <a:ext uri="{FF2B5EF4-FFF2-40B4-BE49-F238E27FC236}">
                      <a16:creationId xmlns:a16="http://schemas.microsoft.com/office/drawing/2014/main" id="{3E5F9397-6978-4886-8624-E33797178C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1" name="Group 567">
                    <a:extLst>
                      <a:ext uri="{FF2B5EF4-FFF2-40B4-BE49-F238E27FC236}">
                        <a16:creationId xmlns:a16="http://schemas.microsoft.com/office/drawing/2014/main" id="{E3E63DD1-C412-45C0-A223-5DC4EC2992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84" name="Freeform 568">
                      <a:extLst>
                        <a:ext uri="{FF2B5EF4-FFF2-40B4-BE49-F238E27FC236}">
                          <a16:creationId xmlns:a16="http://schemas.microsoft.com/office/drawing/2014/main" id="{48BD750D-D4B6-452C-B067-0203A76516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5" name="Freeform 569">
                      <a:extLst>
                        <a:ext uri="{FF2B5EF4-FFF2-40B4-BE49-F238E27FC236}">
                          <a16:creationId xmlns:a16="http://schemas.microsoft.com/office/drawing/2014/main" id="{7A05A2EE-0965-42AC-BAD6-B975B82E17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2" name="Freeform 570">
                    <a:extLst>
                      <a:ext uri="{FF2B5EF4-FFF2-40B4-BE49-F238E27FC236}">
                        <a16:creationId xmlns:a16="http://schemas.microsoft.com/office/drawing/2014/main" id="{1379C9A4-276F-47FF-BB3C-45D7E3EBBF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3" name="Freeform 571">
                    <a:extLst>
                      <a:ext uri="{FF2B5EF4-FFF2-40B4-BE49-F238E27FC236}">
                        <a16:creationId xmlns:a16="http://schemas.microsoft.com/office/drawing/2014/main" id="{BA8D66E6-4128-49A1-A05D-93293A1B0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0" name="Line 572">
                  <a:extLst>
                    <a:ext uri="{FF2B5EF4-FFF2-40B4-BE49-F238E27FC236}">
                      <a16:creationId xmlns:a16="http://schemas.microsoft.com/office/drawing/2014/main" id="{3F3AA4D7-A5CB-48F7-A1BD-C403453699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7" name="AutoShape 573">
                <a:extLst>
                  <a:ext uri="{FF2B5EF4-FFF2-40B4-BE49-F238E27FC236}">
                    <a16:creationId xmlns:a16="http://schemas.microsoft.com/office/drawing/2014/main" id="{81F75F63-758B-42C1-BE3C-D5A41635D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78" name="Line 574">
                <a:extLst>
                  <a:ext uri="{FF2B5EF4-FFF2-40B4-BE49-F238E27FC236}">
                    <a16:creationId xmlns:a16="http://schemas.microsoft.com/office/drawing/2014/main" id="{85B92132-AB6B-4B3F-9749-21080B7FE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86" name="Group 562">
            <a:extLst>
              <a:ext uri="{FF2B5EF4-FFF2-40B4-BE49-F238E27FC236}">
                <a16:creationId xmlns:a16="http://schemas.microsoft.com/office/drawing/2014/main" id="{D2A3DF4F-81F9-4991-9D32-7F9DF9C9C065}"/>
              </a:ext>
            </a:extLst>
          </p:cNvPr>
          <p:cNvGrpSpPr>
            <a:grpSpLocks/>
          </p:cNvGrpSpPr>
          <p:nvPr/>
        </p:nvGrpSpPr>
        <p:grpSpPr bwMode="auto">
          <a:xfrm rot="354142" flipV="1">
            <a:off x="1402129" y="2339741"/>
            <a:ext cx="311066" cy="490465"/>
            <a:chOff x="2820" y="264"/>
            <a:chExt cx="420" cy="1452"/>
          </a:xfrm>
        </p:grpSpPr>
        <p:sp>
          <p:nvSpPr>
            <p:cNvPr id="287" name="Line 563">
              <a:extLst>
                <a:ext uri="{FF2B5EF4-FFF2-40B4-BE49-F238E27FC236}">
                  <a16:creationId xmlns:a16="http://schemas.microsoft.com/office/drawing/2014/main" id="{EB07F6CC-F118-4DA5-AD50-57A9BAB96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8" name="Group 564">
              <a:extLst>
                <a:ext uri="{FF2B5EF4-FFF2-40B4-BE49-F238E27FC236}">
                  <a16:creationId xmlns:a16="http://schemas.microsoft.com/office/drawing/2014/main" id="{1A4E9102-4F1F-4E38-AC47-FDC5A086E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9" name="Group 565">
                <a:extLst>
                  <a:ext uri="{FF2B5EF4-FFF2-40B4-BE49-F238E27FC236}">
                    <a16:creationId xmlns:a16="http://schemas.microsoft.com/office/drawing/2014/main" id="{D94C9178-914E-4C10-AEF7-5E1598437E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2" name="Group 566">
                  <a:extLst>
                    <a:ext uri="{FF2B5EF4-FFF2-40B4-BE49-F238E27FC236}">
                      <a16:creationId xmlns:a16="http://schemas.microsoft.com/office/drawing/2014/main" id="{7A0E4172-9044-488A-98B0-2BD3DB593F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4" name="Group 567">
                    <a:extLst>
                      <a:ext uri="{FF2B5EF4-FFF2-40B4-BE49-F238E27FC236}">
                        <a16:creationId xmlns:a16="http://schemas.microsoft.com/office/drawing/2014/main" id="{A8842794-2C54-4D96-8E75-30A4AB0332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7" name="Freeform 568">
                      <a:extLst>
                        <a:ext uri="{FF2B5EF4-FFF2-40B4-BE49-F238E27FC236}">
                          <a16:creationId xmlns:a16="http://schemas.microsoft.com/office/drawing/2014/main" id="{DB75C057-3E34-46D1-8309-0CA2F5BAE0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8" name="Freeform 569">
                      <a:extLst>
                        <a:ext uri="{FF2B5EF4-FFF2-40B4-BE49-F238E27FC236}">
                          <a16:creationId xmlns:a16="http://schemas.microsoft.com/office/drawing/2014/main" id="{9363E432-80EB-4ECF-B8DF-016D945F3B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5" name="Freeform 570">
                    <a:extLst>
                      <a:ext uri="{FF2B5EF4-FFF2-40B4-BE49-F238E27FC236}">
                        <a16:creationId xmlns:a16="http://schemas.microsoft.com/office/drawing/2014/main" id="{6CBBE1E0-74A8-4CAE-B500-91280D3381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6" name="Freeform 571">
                    <a:extLst>
                      <a:ext uri="{FF2B5EF4-FFF2-40B4-BE49-F238E27FC236}">
                        <a16:creationId xmlns:a16="http://schemas.microsoft.com/office/drawing/2014/main" id="{0DD5C40D-459E-4035-9EAD-7097776DFC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3" name="Line 572">
                  <a:extLst>
                    <a:ext uri="{FF2B5EF4-FFF2-40B4-BE49-F238E27FC236}">
                      <a16:creationId xmlns:a16="http://schemas.microsoft.com/office/drawing/2014/main" id="{FB4E8503-F624-4D63-A975-31C6A86A68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0" name="AutoShape 573">
                <a:extLst>
                  <a:ext uri="{FF2B5EF4-FFF2-40B4-BE49-F238E27FC236}">
                    <a16:creationId xmlns:a16="http://schemas.microsoft.com/office/drawing/2014/main" id="{26A7C8D7-3370-45D2-B11C-7320DA908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91" name="Line 574">
                <a:extLst>
                  <a:ext uri="{FF2B5EF4-FFF2-40B4-BE49-F238E27FC236}">
                    <a16:creationId xmlns:a16="http://schemas.microsoft.com/office/drawing/2014/main" id="{AA91351B-5A5C-4E01-BC3B-156B5EAF8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A8F539-AEE1-4215-9349-BBB11E871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6580897-DD76-4910-8633-14F413EBFF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6" name="Rectangle 6">
            <a:extLst>
              <a:ext uri="{FF2B5EF4-FFF2-40B4-BE49-F238E27FC236}">
                <a16:creationId xmlns:a16="http://schemas.microsoft.com/office/drawing/2014/main" id="{6C37D4BA-14A0-4A99-AC5F-B1B84E2E0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" y="6847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47" name="Text Box 7">
            <a:extLst>
              <a:ext uri="{FF2B5EF4-FFF2-40B4-BE49-F238E27FC236}">
                <a16:creationId xmlns:a16="http://schemas.microsoft.com/office/drawing/2014/main" id="{C89C70A7-2F42-4945-9A5B-F37BF7C20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448" name="Text Box 8">
            <a:extLst>
              <a:ext uri="{FF2B5EF4-FFF2-40B4-BE49-F238E27FC236}">
                <a16:creationId xmlns:a16="http://schemas.microsoft.com/office/drawing/2014/main" id="{091C26D6-5C84-4FBC-AFCF-C059203F7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449" name="Group 9">
            <a:extLst>
              <a:ext uri="{FF2B5EF4-FFF2-40B4-BE49-F238E27FC236}">
                <a16:creationId xmlns:a16="http://schemas.microsoft.com/office/drawing/2014/main" id="{0C242D9B-8DAF-4509-8505-A48D53A6B03A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450" name="AutoShape 10">
              <a:extLst>
                <a:ext uri="{FF2B5EF4-FFF2-40B4-BE49-F238E27FC236}">
                  <a16:creationId xmlns:a16="http://schemas.microsoft.com/office/drawing/2014/main" id="{6BA6E307-8BD3-4C93-9E11-F848B6755F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1" name="Group 11">
              <a:extLst>
                <a:ext uri="{FF2B5EF4-FFF2-40B4-BE49-F238E27FC236}">
                  <a16:creationId xmlns:a16="http://schemas.microsoft.com/office/drawing/2014/main" id="{3161DA59-F03E-49E4-954A-D529A79E1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611" name="Freeform 12">
                <a:extLst>
                  <a:ext uri="{FF2B5EF4-FFF2-40B4-BE49-F238E27FC236}">
                    <a16:creationId xmlns:a16="http://schemas.microsoft.com/office/drawing/2014/main" id="{3E959A8B-7703-4A27-8C22-B2C78A25F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2" name="Freeform 13">
                <a:extLst>
                  <a:ext uri="{FF2B5EF4-FFF2-40B4-BE49-F238E27FC236}">
                    <a16:creationId xmlns:a16="http://schemas.microsoft.com/office/drawing/2014/main" id="{D6133A76-1FC0-4CAE-B358-608C03C4F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3" name="Freeform 14">
                <a:extLst>
                  <a:ext uri="{FF2B5EF4-FFF2-40B4-BE49-F238E27FC236}">
                    <a16:creationId xmlns:a16="http://schemas.microsoft.com/office/drawing/2014/main" id="{8CFFEF09-C21A-4B1D-9745-540FAC1BE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" name="Freeform 15">
                <a:extLst>
                  <a:ext uri="{FF2B5EF4-FFF2-40B4-BE49-F238E27FC236}">
                    <a16:creationId xmlns:a16="http://schemas.microsoft.com/office/drawing/2014/main" id="{628BBAE6-2382-4A51-8427-5BBB35611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5" name="Freeform 16">
                <a:extLst>
                  <a:ext uri="{FF2B5EF4-FFF2-40B4-BE49-F238E27FC236}">
                    <a16:creationId xmlns:a16="http://schemas.microsoft.com/office/drawing/2014/main" id="{0BC7FA72-902A-4799-BAD4-988964F0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6" name="Freeform 17">
                <a:extLst>
                  <a:ext uri="{FF2B5EF4-FFF2-40B4-BE49-F238E27FC236}">
                    <a16:creationId xmlns:a16="http://schemas.microsoft.com/office/drawing/2014/main" id="{E3122D7B-33C9-44B5-AC84-509FD14A3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7" name="Freeform 18">
                <a:extLst>
                  <a:ext uri="{FF2B5EF4-FFF2-40B4-BE49-F238E27FC236}">
                    <a16:creationId xmlns:a16="http://schemas.microsoft.com/office/drawing/2014/main" id="{D3E28766-A08D-42D3-8E35-A60D1ED5A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8" name="Freeform 19">
                <a:extLst>
                  <a:ext uri="{FF2B5EF4-FFF2-40B4-BE49-F238E27FC236}">
                    <a16:creationId xmlns:a16="http://schemas.microsoft.com/office/drawing/2014/main" id="{339711E0-4D01-4D90-A8F0-F9D245021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9" name="Freeform 20">
                <a:extLst>
                  <a:ext uri="{FF2B5EF4-FFF2-40B4-BE49-F238E27FC236}">
                    <a16:creationId xmlns:a16="http://schemas.microsoft.com/office/drawing/2014/main" id="{7CFBD015-2E5E-47C3-BBD2-60FF12D68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0" name="Freeform 21">
                <a:extLst>
                  <a:ext uri="{FF2B5EF4-FFF2-40B4-BE49-F238E27FC236}">
                    <a16:creationId xmlns:a16="http://schemas.microsoft.com/office/drawing/2014/main" id="{A03BE80A-4F5B-4E78-A15E-6C7A01D0B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1" name="Freeform 22">
                <a:extLst>
                  <a:ext uri="{FF2B5EF4-FFF2-40B4-BE49-F238E27FC236}">
                    <a16:creationId xmlns:a16="http://schemas.microsoft.com/office/drawing/2014/main" id="{5CE70111-EC5F-4FE3-9FA1-65B821B3C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2" name="Freeform 23">
                <a:extLst>
                  <a:ext uri="{FF2B5EF4-FFF2-40B4-BE49-F238E27FC236}">
                    <a16:creationId xmlns:a16="http://schemas.microsoft.com/office/drawing/2014/main" id="{15AA60CD-EF10-4104-9589-D8D43A0F1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3" name="Freeform 24">
                <a:extLst>
                  <a:ext uri="{FF2B5EF4-FFF2-40B4-BE49-F238E27FC236}">
                    <a16:creationId xmlns:a16="http://schemas.microsoft.com/office/drawing/2014/main" id="{71F37A7C-62ED-4D84-BAC5-3C415CB3E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4" name="Freeform 25">
                <a:extLst>
                  <a:ext uri="{FF2B5EF4-FFF2-40B4-BE49-F238E27FC236}">
                    <a16:creationId xmlns:a16="http://schemas.microsoft.com/office/drawing/2014/main" id="{147BB936-F65F-41D7-B282-B768C6BCB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5" name="Freeform 26">
                <a:extLst>
                  <a:ext uri="{FF2B5EF4-FFF2-40B4-BE49-F238E27FC236}">
                    <a16:creationId xmlns:a16="http://schemas.microsoft.com/office/drawing/2014/main" id="{E9662F1B-0553-4C14-B9FE-D0F1874D2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6" name="Freeform 27">
                <a:extLst>
                  <a:ext uri="{FF2B5EF4-FFF2-40B4-BE49-F238E27FC236}">
                    <a16:creationId xmlns:a16="http://schemas.microsoft.com/office/drawing/2014/main" id="{5891BD4C-F0A2-4647-973B-858535CF8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" name="Freeform 28">
                <a:extLst>
                  <a:ext uri="{FF2B5EF4-FFF2-40B4-BE49-F238E27FC236}">
                    <a16:creationId xmlns:a16="http://schemas.microsoft.com/office/drawing/2014/main" id="{747DC36A-D454-4E40-95BB-56C8B1147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" name="Freeform 29">
                <a:extLst>
                  <a:ext uri="{FF2B5EF4-FFF2-40B4-BE49-F238E27FC236}">
                    <a16:creationId xmlns:a16="http://schemas.microsoft.com/office/drawing/2014/main" id="{414DFA03-6221-41CC-A61B-537F7D12E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" name="Freeform 30">
                <a:extLst>
                  <a:ext uri="{FF2B5EF4-FFF2-40B4-BE49-F238E27FC236}">
                    <a16:creationId xmlns:a16="http://schemas.microsoft.com/office/drawing/2014/main" id="{BD815927-ECEE-4B92-9E70-473BED828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0" name="Freeform 31">
                <a:extLst>
                  <a:ext uri="{FF2B5EF4-FFF2-40B4-BE49-F238E27FC236}">
                    <a16:creationId xmlns:a16="http://schemas.microsoft.com/office/drawing/2014/main" id="{74A03F48-7E39-41F6-8D62-472228206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1" name="Freeform 32">
                <a:extLst>
                  <a:ext uri="{FF2B5EF4-FFF2-40B4-BE49-F238E27FC236}">
                    <a16:creationId xmlns:a16="http://schemas.microsoft.com/office/drawing/2014/main" id="{A2C4766E-DDB7-4F6F-B8BF-E950DF397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2" name="Freeform 33">
                <a:extLst>
                  <a:ext uri="{FF2B5EF4-FFF2-40B4-BE49-F238E27FC236}">
                    <a16:creationId xmlns:a16="http://schemas.microsoft.com/office/drawing/2014/main" id="{8EE12736-BACA-4EDC-944B-687C0E13B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3" name="Freeform 34">
                <a:extLst>
                  <a:ext uri="{FF2B5EF4-FFF2-40B4-BE49-F238E27FC236}">
                    <a16:creationId xmlns:a16="http://schemas.microsoft.com/office/drawing/2014/main" id="{58D311B6-7243-4BD6-915C-D4FE4B069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4" name="Freeform 35">
                <a:extLst>
                  <a:ext uri="{FF2B5EF4-FFF2-40B4-BE49-F238E27FC236}">
                    <a16:creationId xmlns:a16="http://schemas.microsoft.com/office/drawing/2014/main" id="{34DA6581-AE22-45BF-88B7-F281C7073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5" name="Freeform 36">
                <a:extLst>
                  <a:ext uri="{FF2B5EF4-FFF2-40B4-BE49-F238E27FC236}">
                    <a16:creationId xmlns:a16="http://schemas.microsoft.com/office/drawing/2014/main" id="{4AB89FDF-59C6-4971-8805-EE92866F3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" name="Freeform 37">
                <a:extLst>
                  <a:ext uri="{FF2B5EF4-FFF2-40B4-BE49-F238E27FC236}">
                    <a16:creationId xmlns:a16="http://schemas.microsoft.com/office/drawing/2014/main" id="{49142BDA-175C-4191-9DA4-839CF5111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7" name="Freeform 38">
                <a:extLst>
                  <a:ext uri="{FF2B5EF4-FFF2-40B4-BE49-F238E27FC236}">
                    <a16:creationId xmlns:a16="http://schemas.microsoft.com/office/drawing/2014/main" id="{9A280996-4579-49DE-BACA-67BB9CF54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8" name="Freeform 39">
                <a:extLst>
                  <a:ext uri="{FF2B5EF4-FFF2-40B4-BE49-F238E27FC236}">
                    <a16:creationId xmlns:a16="http://schemas.microsoft.com/office/drawing/2014/main" id="{307E9889-7EA3-43A5-A52C-82D9F9BFC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9" name="Freeform 40">
                <a:extLst>
                  <a:ext uri="{FF2B5EF4-FFF2-40B4-BE49-F238E27FC236}">
                    <a16:creationId xmlns:a16="http://schemas.microsoft.com/office/drawing/2014/main" id="{35706EB7-93AD-4DC5-90ED-37009D584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0" name="Freeform 41">
                <a:extLst>
                  <a:ext uri="{FF2B5EF4-FFF2-40B4-BE49-F238E27FC236}">
                    <a16:creationId xmlns:a16="http://schemas.microsoft.com/office/drawing/2014/main" id="{18DF9485-BE88-41D3-8D8C-5293EC81F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1" name="Freeform 42">
                <a:extLst>
                  <a:ext uri="{FF2B5EF4-FFF2-40B4-BE49-F238E27FC236}">
                    <a16:creationId xmlns:a16="http://schemas.microsoft.com/office/drawing/2014/main" id="{653C6E3F-35A4-41F4-9502-DDFA9767D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2" name="Freeform 43">
                <a:extLst>
                  <a:ext uri="{FF2B5EF4-FFF2-40B4-BE49-F238E27FC236}">
                    <a16:creationId xmlns:a16="http://schemas.microsoft.com/office/drawing/2014/main" id="{5BA0D86F-20EE-4099-A21D-AFC2B7780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3" name="Freeform 44">
                <a:extLst>
                  <a:ext uri="{FF2B5EF4-FFF2-40B4-BE49-F238E27FC236}">
                    <a16:creationId xmlns:a16="http://schemas.microsoft.com/office/drawing/2014/main" id="{F4934709-0589-4430-B3BE-A51B5D8C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4" name="Freeform 45">
                <a:extLst>
                  <a:ext uri="{FF2B5EF4-FFF2-40B4-BE49-F238E27FC236}">
                    <a16:creationId xmlns:a16="http://schemas.microsoft.com/office/drawing/2014/main" id="{EE330D97-CDF1-4622-A207-7C4018BE0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5" name="Freeform 46">
                <a:extLst>
                  <a:ext uri="{FF2B5EF4-FFF2-40B4-BE49-F238E27FC236}">
                    <a16:creationId xmlns:a16="http://schemas.microsoft.com/office/drawing/2014/main" id="{8477B60C-FE12-4226-AAE6-8D3FB86A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" name="Freeform 47">
                <a:extLst>
                  <a:ext uri="{FF2B5EF4-FFF2-40B4-BE49-F238E27FC236}">
                    <a16:creationId xmlns:a16="http://schemas.microsoft.com/office/drawing/2014/main" id="{A4F33989-86F5-4EF7-976A-5D510DEDA7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7" name="Freeform 48">
                <a:extLst>
                  <a:ext uri="{FF2B5EF4-FFF2-40B4-BE49-F238E27FC236}">
                    <a16:creationId xmlns:a16="http://schemas.microsoft.com/office/drawing/2014/main" id="{4679FBC6-CE56-4280-AADA-BED173E04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" name="Freeform 49">
                <a:extLst>
                  <a:ext uri="{FF2B5EF4-FFF2-40B4-BE49-F238E27FC236}">
                    <a16:creationId xmlns:a16="http://schemas.microsoft.com/office/drawing/2014/main" id="{29F18176-B00D-4058-94C3-EB81934090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" name="Freeform 50">
                <a:extLst>
                  <a:ext uri="{FF2B5EF4-FFF2-40B4-BE49-F238E27FC236}">
                    <a16:creationId xmlns:a16="http://schemas.microsoft.com/office/drawing/2014/main" id="{BD00C029-6156-4031-8A47-D8275BD06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0" name="Freeform 51">
                <a:extLst>
                  <a:ext uri="{FF2B5EF4-FFF2-40B4-BE49-F238E27FC236}">
                    <a16:creationId xmlns:a16="http://schemas.microsoft.com/office/drawing/2014/main" id="{B6B517EE-A8D1-4EE0-8604-FD81AFC8A2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1" name="Freeform 52">
                <a:extLst>
                  <a:ext uri="{FF2B5EF4-FFF2-40B4-BE49-F238E27FC236}">
                    <a16:creationId xmlns:a16="http://schemas.microsoft.com/office/drawing/2014/main" id="{5B881AE8-3A9D-409D-A6F7-7B216817EA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2" name="Freeform 53">
                <a:extLst>
                  <a:ext uri="{FF2B5EF4-FFF2-40B4-BE49-F238E27FC236}">
                    <a16:creationId xmlns:a16="http://schemas.microsoft.com/office/drawing/2014/main" id="{52DA8A80-CD0B-446D-8024-FB927C93F8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3" name="Freeform 54">
                <a:extLst>
                  <a:ext uri="{FF2B5EF4-FFF2-40B4-BE49-F238E27FC236}">
                    <a16:creationId xmlns:a16="http://schemas.microsoft.com/office/drawing/2014/main" id="{BF52C39E-C53B-4696-9573-9E7DB28BDE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4" name="Freeform 55">
                <a:extLst>
                  <a:ext uri="{FF2B5EF4-FFF2-40B4-BE49-F238E27FC236}">
                    <a16:creationId xmlns:a16="http://schemas.microsoft.com/office/drawing/2014/main" id="{4CEA6B0C-564D-41CD-8A24-17257C1071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" name="Freeform 56">
                <a:extLst>
                  <a:ext uri="{FF2B5EF4-FFF2-40B4-BE49-F238E27FC236}">
                    <a16:creationId xmlns:a16="http://schemas.microsoft.com/office/drawing/2014/main" id="{40C06F8A-4B98-402B-B0EC-FFFF71ED5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6" name="Freeform 57">
                <a:extLst>
                  <a:ext uri="{FF2B5EF4-FFF2-40B4-BE49-F238E27FC236}">
                    <a16:creationId xmlns:a16="http://schemas.microsoft.com/office/drawing/2014/main" id="{B7BAE004-424A-48B0-85C1-17A18B5E4C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7" name="Freeform 58">
                <a:extLst>
                  <a:ext uri="{FF2B5EF4-FFF2-40B4-BE49-F238E27FC236}">
                    <a16:creationId xmlns:a16="http://schemas.microsoft.com/office/drawing/2014/main" id="{D698A638-516E-413D-A21C-01C775B84B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8" name="Freeform 59">
                <a:extLst>
                  <a:ext uri="{FF2B5EF4-FFF2-40B4-BE49-F238E27FC236}">
                    <a16:creationId xmlns:a16="http://schemas.microsoft.com/office/drawing/2014/main" id="{3E15457D-17EA-4309-BB66-1A755775A3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9" name="Freeform 60">
                <a:extLst>
                  <a:ext uri="{FF2B5EF4-FFF2-40B4-BE49-F238E27FC236}">
                    <a16:creationId xmlns:a16="http://schemas.microsoft.com/office/drawing/2014/main" id="{BA25A1E4-F34D-4A5B-ACE8-EEFB658C1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0" name="Freeform 61">
                <a:extLst>
                  <a:ext uri="{FF2B5EF4-FFF2-40B4-BE49-F238E27FC236}">
                    <a16:creationId xmlns:a16="http://schemas.microsoft.com/office/drawing/2014/main" id="{13905E4D-54D1-4530-A4E1-5EAB501392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1" name="Freeform 62">
                <a:extLst>
                  <a:ext uri="{FF2B5EF4-FFF2-40B4-BE49-F238E27FC236}">
                    <a16:creationId xmlns:a16="http://schemas.microsoft.com/office/drawing/2014/main" id="{7050F8D6-E379-45BA-8C6D-B4D44AEF9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2" name="Freeform 63">
                <a:extLst>
                  <a:ext uri="{FF2B5EF4-FFF2-40B4-BE49-F238E27FC236}">
                    <a16:creationId xmlns:a16="http://schemas.microsoft.com/office/drawing/2014/main" id="{49FDBF67-28EB-4DB3-A390-C7C4DF4A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3" name="Freeform 64">
                <a:extLst>
                  <a:ext uri="{FF2B5EF4-FFF2-40B4-BE49-F238E27FC236}">
                    <a16:creationId xmlns:a16="http://schemas.microsoft.com/office/drawing/2014/main" id="{D9B4AE76-09C5-4228-AD24-EA698807F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4" name="Freeform 65">
                <a:extLst>
                  <a:ext uri="{FF2B5EF4-FFF2-40B4-BE49-F238E27FC236}">
                    <a16:creationId xmlns:a16="http://schemas.microsoft.com/office/drawing/2014/main" id="{4713D945-073D-466D-BD8D-60F83A747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5" name="Freeform 66">
                <a:extLst>
                  <a:ext uri="{FF2B5EF4-FFF2-40B4-BE49-F238E27FC236}">
                    <a16:creationId xmlns:a16="http://schemas.microsoft.com/office/drawing/2014/main" id="{949CDE91-672B-40A4-A810-4C0E4F21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" name="Freeform 67">
                <a:extLst>
                  <a:ext uri="{FF2B5EF4-FFF2-40B4-BE49-F238E27FC236}">
                    <a16:creationId xmlns:a16="http://schemas.microsoft.com/office/drawing/2014/main" id="{117BEEEF-2FFE-4F16-B969-4394E77E7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" name="Freeform 68">
                <a:extLst>
                  <a:ext uri="{FF2B5EF4-FFF2-40B4-BE49-F238E27FC236}">
                    <a16:creationId xmlns:a16="http://schemas.microsoft.com/office/drawing/2014/main" id="{17DD9664-D1CB-46EF-88E4-145CD7477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8" name="Freeform 69">
                <a:extLst>
                  <a:ext uri="{FF2B5EF4-FFF2-40B4-BE49-F238E27FC236}">
                    <a16:creationId xmlns:a16="http://schemas.microsoft.com/office/drawing/2014/main" id="{0C97DF4B-9FF2-4C91-903B-EFB937016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9" name="Freeform 70">
                <a:extLst>
                  <a:ext uri="{FF2B5EF4-FFF2-40B4-BE49-F238E27FC236}">
                    <a16:creationId xmlns:a16="http://schemas.microsoft.com/office/drawing/2014/main" id="{E0496B11-BE57-4B52-BC18-24F4D3724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0" name="Freeform 71">
                <a:extLst>
                  <a:ext uri="{FF2B5EF4-FFF2-40B4-BE49-F238E27FC236}">
                    <a16:creationId xmlns:a16="http://schemas.microsoft.com/office/drawing/2014/main" id="{59681AA8-AECC-46F9-AA0C-14F88D2D4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" name="Freeform 72">
                <a:extLst>
                  <a:ext uri="{FF2B5EF4-FFF2-40B4-BE49-F238E27FC236}">
                    <a16:creationId xmlns:a16="http://schemas.microsoft.com/office/drawing/2014/main" id="{74B28B5B-1262-4278-B9A0-48557768D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2" name="Freeform 73">
                <a:extLst>
                  <a:ext uri="{FF2B5EF4-FFF2-40B4-BE49-F238E27FC236}">
                    <a16:creationId xmlns:a16="http://schemas.microsoft.com/office/drawing/2014/main" id="{72099DDB-FB5B-462F-887B-E43C0408D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3" name="Freeform 74">
                <a:extLst>
                  <a:ext uri="{FF2B5EF4-FFF2-40B4-BE49-F238E27FC236}">
                    <a16:creationId xmlns:a16="http://schemas.microsoft.com/office/drawing/2014/main" id="{3C494EB2-BB82-41A7-9904-BB28B5412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4" name="Freeform 75">
                <a:extLst>
                  <a:ext uri="{FF2B5EF4-FFF2-40B4-BE49-F238E27FC236}">
                    <a16:creationId xmlns:a16="http://schemas.microsoft.com/office/drawing/2014/main" id="{9C1AF994-DF34-4B5C-8DA0-C57BE2F43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5" name="Freeform 76">
                <a:extLst>
                  <a:ext uri="{FF2B5EF4-FFF2-40B4-BE49-F238E27FC236}">
                    <a16:creationId xmlns:a16="http://schemas.microsoft.com/office/drawing/2014/main" id="{8171B6C8-2873-45C4-BC76-54A1453FD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" name="Freeform 77">
                <a:extLst>
                  <a:ext uri="{FF2B5EF4-FFF2-40B4-BE49-F238E27FC236}">
                    <a16:creationId xmlns:a16="http://schemas.microsoft.com/office/drawing/2014/main" id="{BA6831BD-07E9-4110-8013-F0B840672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7" name="Freeform 78">
                <a:extLst>
                  <a:ext uri="{FF2B5EF4-FFF2-40B4-BE49-F238E27FC236}">
                    <a16:creationId xmlns:a16="http://schemas.microsoft.com/office/drawing/2014/main" id="{7A4521F9-F2E5-436D-9929-60DCCEF1C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8" name="Freeform 79">
                <a:extLst>
                  <a:ext uri="{FF2B5EF4-FFF2-40B4-BE49-F238E27FC236}">
                    <a16:creationId xmlns:a16="http://schemas.microsoft.com/office/drawing/2014/main" id="{572FB17D-0555-4E9E-BE1D-92ED452F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9" name="Freeform 80">
                <a:extLst>
                  <a:ext uri="{FF2B5EF4-FFF2-40B4-BE49-F238E27FC236}">
                    <a16:creationId xmlns:a16="http://schemas.microsoft.com/office/drawing/2014/main" id="{0A530C02-8D0A-4A7F-826C-085EDF6A6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0" name="Freeform 81">
                <a:extLst>
                  <a:ext uri="{FF2B5EF4-FFF2-40B4-BE49-F238E27FC236}">
                    <a16:creationId xmlns:a16="http://schemas.microsoft.com/office/drawing/2014/main" id="{54FF6080-0D23-445C-AF99-DABEC970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1" name="Freeform 82">
                <a:extLst>
                  <a:ext uri="{FF2B5EF4-FFF2-40B4-BE49-F238E27FC236}">
                    <a16:creationId xmlns:a16="http://schemas.microsoft.com/office/drawing/2014/main" id="{E8A29E0A-54D9-40D2-BD9E-5176C5DE6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2" name="Freeform 83">
                <a:extLst>
                  <a:ext uri="{FF2B5EF4-FFF2-40B4-BE49-F238E27FC236}">
                    <a16:creationId xmlns:a16="http://schemas.microsoft.com/office/drawing/2014/main" id="{9E8916A3-934B-467D-BC88-4473DEACE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3" name="Freeform 84">
                <a:extLst>
                  <a:ext uri="{FF2B5EF4-FFF2-40B4-BE49-F238E27FC236}">
                    <a16:creationId xmlns:a16="http://schemas.microsoft.com/office/drawing/2014/main" id="{5E9EB22C-2369-4BF3-A59D-AF1463207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4" name="Freeform 85">
                <a:extLst>
                  <a:ext uri="{FF2B5EF4-FFF2-40B4-BE49-F238E27FC236}">
                    <a16:creationId xmlns:a16="http://schemas.microsoft.com/office/drawing/2014/main" id="{D3F6B186-07AB-4AB9-8B3A-178EFB7F1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5" name="Freeform 86">
                <a:extLst>
                  <a:ext uri="{FF2B5EF4-FFF2-40B4-BE49-F238E27FC236}">
                    <a16:creationId xmlns:a16="http://schemas.microsoft.com/office/drawing/2014/main" id="{5ABF4E36-1395-46B7-A4E1-89BE2BF70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6" name="Freeform 87">
                <a:extLst>
                  <a:ext uri="{FF2B5EF4-FFF2-40B4-BE49-F238E27FC236}">
                    <a16:creationId xmlns:a16="http://schemas.microsoft.com/office/drawing/2014/main" id="{5DF940F6-8C85-4BEF-83B9-9142E4294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7" name="Freeform 88">
                <a:extLst>
                  <a:ext uri="{FF2B5EF4-FFF2-40B4-BE49-F238E27FC236}">
                    <a16:creationId xmlns:a16="http://schemas.microsoft.com/office/drawing/2014/main" id="{AAC7DFC6-E6CF-44F7-843A-8FA30C15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8" name="Freeform 89">
                <a:extLst>
                  <a:ext uri="{FF2B5EF4-FFF2-40B4-BE49-F238E27FC236}">
                    <a16:creationId xmlns:a16="http://schemas.microsoft.com/office/drawing/2014/main" id="{762AD860-0112-48F2-A1A0-3AF05D919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9" name="Freeform 90">
                <a:extLst>
                  <a:ext uri="{FF2B5EF4-FFF2-40B4-BE49-F238E27FC236}">
                    <a16:creationId xmlns:a16="http://schemas.microsoft.com/office/drawing/2014/main" id="{7EDA2D98-A327-4F53-B962-126A966D3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0" name="Freeform 91">
                <a:extLst>
                  <a:ext uri="{FF2B5EF4-FFF2-40B4-BE49-F238E27FC236}">
                    <a16:creationId xmlns:a16="http://schemas.microsoft.com/office/drawing/2014/main" id="{BFDC6417-D7A8-4AF3-9942-CD5E2E85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1" name="Freeform 92">
                <a:extLst>
                  <a:ext uri="{FF2B5EF4-FFF2-40B4-BE49-F238E27FC236}">
                    <a16:creationId xmlns:a16="http://schemas.microsoft.com/office/drawing/2014/main" id="{715BAF22-F328-4629-A490-B9BC7BFB2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2" name="Freeform 93">
                <a:extLst>
                  <a:ext uri="{FF2B5EF4-FFF2-40B4-BE49-F238E27FC236}">
                    <a16:creationId xmlns:a16="http://schemas.microsoft.com/office/drawing/2014/main" id="{98BFBC47-F35E-4F78-B4F4-E4DCD9B86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3" name="Freeform 94">
                <a:extLst>
                  <a:ext uri="{FF2B5EF4-FFF2-40B4-BE49-F238E27FC236}">
                    <a16:creationId xmlns:a16="http://schemas.microsoft.com/office/drawing/2014/main" id="{5B300F7D-B069-4449-96E8-D7A98ED5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4" name="Freeform 95">
                <a:extLst>
                  <a:ext uri="{FF2B5EF4-FFF2-40B4-BE49-F238E27FC236}">
                    <a16:creationId xmlns:a16="http://schemas.microsoft.com/office/drawing/2014/main" id="{3C8D1CB1-B61D-49A6-BC76-79692735B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5" name="Freeform 96">
                <a:extLst>
                  <a:ext uri="{FF2B5EF4-FFF2-40B4-BE49-F238E27FC236}">
                    <a16:creationId xmlns:a16="http://schemas.microsoft.com/office/drawing/2014/main" id="{04257E2C-4CC4-4EA5-A962-2BBCA9529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6" name="Freeform 97">
                <a:extLst>
                  <a:ext uri="{FF2B5EF4-FFF2-40B4-BE49-F238E27FC236}">
                    <a16:creationId xmlns:a16="http://schemas.microsoft.com/office/drawing/2014/main" id="{787064E5-737D-43D9-B17B-229E53190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7" name="Freeform 98">
                <a:extLst>
                  <a:ext uri="{FF2B5EF4-FFF2-40B4-BE49-F238E27FC236}">
                    <a16:creationId xmlns:a16="http://schemas.microsoft.com/office/drawing/2014/main" id="{02227705-28CF-4A5A-ABB4-045F95D45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8" name="Freeform 99">
                <a:extLst>
                  <a:ext uri="{FF2B5EF4-FFF2-40B4-BE49-F238E27FC236}">
                    <a16:creationId xmlns:a16="http://schemas.microsoft.com/office/drawing/2014/main" id="{C22FE4B7-ED51-461A-9B38-A811FDAF2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9" name="Freeform 100">
                <a:extLst>
                  <a:ext uri="{FF2B5EF4-FFF2-40B4-BE49-F238E27FC236}">
                    <a16:creationId xmlns:a16="http://schemas.microsoft.com/office/drawing/2014/main" id="{59A599DF-1EA7-4EB2-B810-BAF94AEE4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0" name="Freeform 101">
                <a:extLst>
                  <a:ext uri="{FF2B5EF4-FFF2-40B4-BE49-F238E27FC236}">
                    <a16:creationId xmlns:a16="http://schemas.microsoft.com/office/drawing/2014/main" id="{0B23592C-DC31-4C4B-A3EE-213E38ED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" name="Freeform 102">
                <a:extLst>
                  <a:ext uri="{FF2B5EF4-FFF2-40B4-BE49-F238E27FC236}">
                    <a16:creationId xmlns:a16="http://schemas.microsoft.com/office/drawing/2014/main" id="{A1196D73-A98F-414E-ABA8-6837B6BF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2" name="Freeform 103">
                <a:extLst>
                  <a:ext uri="{FF2B5EF4-FFF2-40B4-BE49-F238E27FC236}">
                    <a16:creationId xmlns:a16="http://schemas.microsoft.com/office/drawing/2014/main" id="{AB0C0FAE-73BC-4018-91DE-577D5BBE2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3" name="Freeform 104">
                <a:extLst>
                  <a:ext uri="{FF2B5EF4-FFF2-40B4-BE49-F238E27FC236}">
                    <a16:creationId xmlns:a16="http://schemas.microsoft.com/office/drawing/2014/main" id="{18E50BFE-28CA-4515-8C4E-8474F6B84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4" name="Freeform 105">
                <a:extLst>
                  <a:ext uri="{FF2B5EF4-FFF2-40B4-BE49-F238E27FC236}">
                    <a16:creationId xmlns:a16="http://schemas.microsoft.com/office/drawing/2014/main" id="{CCCD0575-345B-4E3F-A85C-EC4C1DF9D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5" name="Freeform 106">
                <a:extLst>
                  <a:ext uri="{FF2B5EF4-FFF2-40B4-BE49-F238E27FC236}">
                    <a16:creationId xmlns:a16="http://schemas.microsoft.com/office/drawing/2014/main" id="{2CA0E9DF-7865-4DEF-B9CB-E40ECB268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6" name="Freeform 107">
                <a:extLst>
                  <a:ext uri="{FF2B5EF4-FFF2-40B4-BE49-F238E27FC236}">
                    <a16:creationId xmlns:a16="http://schemas.microsoft.com/office/drawing/2014/main" id="{3727A10E-C510-49E6-9BEE-D51D7A990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7" name="Freeform 108">
                <a:extLst>
                  <a:ext uri="{FF2B5EF4-FFF2-40B4-BE49-F238E27FC236}">
                    <a16:creationId xmlns:a16="http://schemas.microsoft.com/office/drawing/2014/main" id="{B4992156-66BE-4FBD-B7DB-A2B7C320F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8" name="Freeform 109">
                <a:extLst>
                  <a:ext uri="{FF2B5EF4-FFF2-40B4-BE49-F238E27FC236}">
                    <a16:creationId xmlns:a16="http://schemas.microsoft.com/office/drawing/2014/main" id="{EE829B29-EBAC-4821-BA3D-44E6BB5EF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9" name="Freeform 110">
                <a:extLst>
                  <a:ext uri="{FF2B5EF4-FFF2-40B4-BE49-F238E27FC236}">
                    <a16:creationId xmlns:a16="http://schemas.microsoft.com/office/drawing/2014/main" id="{64F77074-7774-4B0B-9EE7-83567CF12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0" name="Freeform 111">
                <a:extLst>
                  <a:ext uri="{FF2B5EF4-FFF2-40B4-BE49-F238E27FC236}">
                    <a16:creationId xmlns:a16="http://schemas.microsoft.com/office/drawing/2014/main" id="{FC34807A-F856-4751-92BB-0A27AD03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1" name="Freeform 112">
                <a:extLst>
                  <a:ext uri="{FF2B5EF4-FFF2-40B4-BE49-F238E27FC236}">
                    <a16:creationId xmlns:a16="http://schemas.microsoft.com/office/drawing/2014/main" id="{22A95409-46ED-4B2C-9F59-B493F2D09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2" name="Freeform 113">
                <a:extLst>
                  <a:ext uri="{FF2B5EF4-FFF2-40B4-BE49-F238E27FC236}">
                    <a16:creationId xmlns:a16="http://schemas.microsoft.com/office/drawing/2014/main" id="{23947F5E-36D7-4EEB-9C78-74901A9BF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3" name="Freeform 114">
                <a:extLst>
                  <a:ext uri="{FF2B5EF4-FFF2-40B4-BE49-F238E27FC236}">
                    <a16:creationId xmlns:a16="http://schemas.microsoft.com/office/drawing/2014/main" id="{88461A8C-1AC3-49DF-904A-6A10EF06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4" name="Freeform 115">
                <a:extLst>
                  <a:ext uri="{FF2B5EF4-FFF2-40B4-BE49-F238E27FC236}">
                    <a16:creationId xmlns:a16="http://schemas.microsoft.com/office/drawing/2014/main" id="{EEAF5720-D6B9-4A09-8CAE-99A407BCF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5" name="Freeform 116">
                <a:extLst>
                  <a:ext uri="{FF2B5EF4-FFF2-40B4-BE49-F238E27FC236}">
                    <a16:creationId xmlns:a16="http://schemas.microsoft.com/office/drawing/2014/main" id="{0A13862A-FBBD-405A-99C3-B5F71F58C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6" name="Freeform 117">
                <a:extLst>
                  <a:ext uri="{FF2B5EF4-FFF2-40B4-BE49-F238E27FC236}">
                    <a16:creationId xmlns:a16="http://schemas.microsoft.com/office/drawing/2014/main" id="{25F4DDC2-2FA2-4B66-A633-142E072D4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" name="Freeform 118">
                <a:extLst>
                  <a:ext uri="{FF2B5EF4-FFF2-40B4-BE49-F238E27FC236}">
                    <a16:creationId xmlns:a16="http://schemas.microsoft.com/office/drawing/2014/main" id="{DF60A934-89D2-477A-A192-EBE0E0350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" name="Freeform 119">
                <a:extLst>
                  <a:ext uri="{FF2B5EF4-FFF2-40B4-BE49-F238E27FC236}">
                    <a16:creationId xmlns:a16="http://schemas.microsoft.com/office/drawing/2014/main" id="{2006C36B-246A-452E-90F6-8CE4206E4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" name="Freeform 120">
                <a:extLst>
                  <a:ext uri="{FF2B5EF4-FFF2-40B4-BE49-F238E27FC236}">
                    <a16:creationId xmlns:a16="http://schemas.microsoft.com/office/drawing/2014/main" id="{D7DCFFBD-8D2F-4A49-895A-8804B7917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0" name="Freeform 121">
                <a:extLst>
                  <a:ext uri="{FF2B5EF4-FFF2-40B4-BE49-F238E27FC236}">
                    <a16:creationId xmlns:a16="http://schemas.microsoft.com/office/drawing/2014/main" id="{E5BED26F-8FF7-439C-91B8-70C788EAD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1" name="Freeform 122">
                <a:extLst>
                  <a:ext uri="{FF2B5EF4-FFF2-40B4-BE49-F238E27FC236}">
                    <a16:creationId xmlns:a16="http://schemas.microsoft.com/office/drawing/2014/main" id="{86DDF5C9-5125-41A4-91AD-26AD2AE73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2" name="Freeform 123">
                <a:extLst>
                  <a:ext uri="{FF2B5EF4-FFF2-40B4-BE49-F238E27FC236}">
                    <a16:creationId xmlns:a16="http://schemas.microsoft.com/office/drawing/2014/main" id="{ED2BAC92-7D6B-4102-8B44-EBC66F6C3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3" name="Freeform 124">
                <a:extLst>
                  <a:ext uri="{FF2B5EF4-FFF2-40B4-BE49-F238E27FC236}">
                    <a16:creationId xmlns:a16="http://schemas.microsoft.com/office/drawing/2014/main" id="{870A0815-77E8-4D8F-84EE-D4400D7A3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4" name="Freeform 125">
                <a:extLst>
                  <a:ext uri="{FF2B5EF4-FFF2-40B4-BE49-F238E27FC236}">
                    <a16:creationId xmlns:a16="http://schemas.microsoft.com/office/drawing/2014/main" id="{1FE19313-D37A-4FED-832C-739425A8A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5" name="Freeform 126">
                <a:extLst>
                  <a:ext uri="{FF2B5EF4-FFF2-40B4-BE49-F238E27FC236}">
                    <a16:creationId xmlns:a16="http://schemas.microsoft.com/office/drawing/2014/main" id="{5EF1F761-20C4-4670-9755-DFD23029E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6" name="Freeform 127">
                <a:extLst>
                  <a:ext uri="{FF2B5EF4-FFF2-40B4-BE49-F238E27FC236}">
                    <a16:creationId xmlns:a16="http://schemas.microsoft.com/office/drawing/2014/main" id="{985F7933-BCB5-4169-B65F-132595E29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7" name="Freeform 128">
                <a:extLst>
                  <a:ext uri="{FF2B5EF4-FFF2-40B4-BE49-F238E27FC236}">
                    <a16:creationId xmlns:a16="http://schemas.microsoft.com/office/drawing/2014/main" id="{3A2BB9E2-3FCA-483E-9DB9-A6F034C6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8" name="Freeform 129">
                <a:extLst>
                  <a:ext uri="{FF2B5EF4-FFF2-40B4-BE49-F238E27FC236}">
                    <a16:creationId xmlns:a16="http://schemas.microsoft.com/office/drawing/2014/main" id="{E8ADD413-3268-4C7E-B142-C9FCF72F5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9" name="Freeform 130">
                <a:extLst>
                  <a:ext uri="{FF2B5EF4-FFF2-40B4-BE49-F238E27FC236}">
                    <a16:creationId xmlns:a16="http://schemas.microsoft.com/office/drawing/2014/main" id="{E6CCFAA1-3713-4B4E-AA5B-508F3B1B0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0" name="Freeform 131">
                <a:extLst>
                  <a:ext uri="{FF2B5EF4-FFF2-40B4-BE49-F238E27FC236}">
                    <a16:creationId xmlns:a16="http://schemas.microsoft.com/office/drawing/2014/main" id="{C987F9C6-1BC0-4D84-B3F4-44C2940C8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1" name="Freeform 132">
                <a:extLst>
                  <a:ext uri="{FF2B5EF4-FFF2-40B4-BE49-F238E27FC236}">
                    <a16:creationId xmlns:a16="http://schemas.microsoft.com/office/drawing/2014/main" id="{AF10A3A5-6B54-4093-A112-6D4F3B015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2" name="Freeform 133">
                <a:extLst>
                  <a:ext uri="{FF2B5EF4-FFF2-40B4-BE49-F238E27FC236}">
                    <a16:creationId xmlns:a16="http://schemas.microsoft.com/office/drawing/2014/main" id="{96882294-C192-42FC-848A-1DFAFA8A3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3" name="Freeform 134">
                <a:extLst>
                  <a:ext uri="{FF2B5EF4-FFF2-40B4-BE49-F238E27FC236}">
                    <a16:creationId xmlns:a16="http://schemas.microsoft.com/office/drawing/2014/main" id="{E00C16D4-1D67-4EA5-9DA6-6FECF4D5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4" name="Freeform 135">
                <a:extLst>
                  <a:ext uri="{FF2B5EF4-FFF2-40B4-BE49-F238E27FC236}">
                    <a16:creationId xmlns:a16="http://schemas.microsoft.com/office/drawing/2014/main" id="{BC7F94F6-827D-4B69-B50F-14013E1E0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5" name="Freeform 136">
                <a:extLst>
                  <a:ext uri="{FF2B5EF4-FFF2-40B4-BE49-F238E27FC236}">
                    <a16:creationId xmlns:a16="http://schemas.microsoft.com/office/drawing/2014/main" id="{EA95AE70-22AB-45F7-83FC-90A109769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6" name="Freeform 137">
                <a:extLst>
                  <a:ext uri="{FF2B5EF4-FFF2-40B4-BE49-F238E27FC236}">
                    <a16:creationId xmlns:a16="http://schemas.microsoft.com/office/drawing/2014/main" id="{7ABF04CE-D919-4603-90B5-B486EDD76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7" name="Freeform 138">
                <a:extLst>
                  <a:ext uri="{FF2B5EF4-FFF2-40B4-BE49-F238E27FC236}">
                    <a16:creationId xmlns:a16="http://schemas.microsoft.com/office/drawing/2014/main" id="{89F1101D-6E5B-4A4D-838F-5CFFF2F9C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8" name="Freeform 139">
                <a:extLst>
                  <a:ext uri="{FF2B5EF4-FFF2-40B4-BE49-F238E27FC236}">
                    <a16:creationId xmlns:a16="http://schemas.microsoft.com/office/drawing/2014/main" id="{E45846ED-CE34-43DD-9EDE-046E4A81C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9" name="Freeform 140">
                <a:extLst>
                  <a:ext uri="{FF2B5EF4-FFF2-40B4-BE49-F238E27FC236}">
                    <a16:creationId xmlns:a16="http://schemas.microsoft.com/office/drawing/2014/main" id="{5D9901E3-1C94-41A5-8252-959D7FBAC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0" name="Freeform 141">
                <a:extLst>
                  <a:ext uri="{FF2B5EF4-FFF2-40B4-BE49-F238E27FC236}">
                    <a16:creationId xmlns:a16="http://schemas.microsoft.com/office/drawing/2014/main" id="{EC2E02C9-62B5-4E12-99B3-F3EF3E050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1" name="Freeform 142">
                <a:extLst>
                  <a:ext uri="{FF2B5EF4-FFF2-40B4-BE49-F238E27FC236}">
                    <a16:creationId xmlns:a16="http://schemas.microsoft.com/office/drawing/2014/main" id="{A8C2649B-33CD-4CC1-94D5-9CCDD4C12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2" name="Freeform 143">
                <a:extLst>
                  <a:ext uri="{FF2B5EF4-FFF2-40B4-BE49-F238E27FC236}">
                    <a16:creationId xmlns:a16="http://schemas.microsoft.com/office/drawing/2014/main" id="{2211C100-4DFE-4CE7-8962-60E57FBA1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3" name="Freeform 144">
                <a:extLst>
                  <a:ext uri="{FF2B5EF4-FFF2-40B4-BE49-F238E27FC236}">
                    <a16:creationId xmlns:a16="http://schemas.microsoft.com/office/drawing/2014/main" id="{09A90431-03CE-4235-9179-96C5D884F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4" name="Freeform 145">
                <a:extLst>
                  <a:ext uri="{FF2B5EF4-FFF2-40B4-BE49-F238E27FC236}">
                    <a16:creationId xmlns:a16="http://schemas.microsoft.com/office/drawing/2014/main" id="{BB16DE24-061A-4135-A687-88D576A6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5" name="Freeform 146">
                <a:extLst>
                  <a:ext uri="{FF2B5EF4-FFF2-40B4-BE49-F238E27FC236}">
                    <a16:creationId xmlns:a16="http://schemas.microsoft.com/office/drawing/2014/main" id="{45E80D89-93D7-4073-8715-79ED4A7FD0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6" name="Freeform 147">
                <a:extLst>
                  <a:ext uri="{FF2B5EF4-FFF2-40B4-BE49-F238E27FC236}">
                    <a16:creationId xmlns:a16="http://schemas.microsoft.com/office/drawing/2014/main" id="{8B6828F5-73A2-4B8D-9383-1B53FAE7A0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7" name="Freeform 148">
                <a:extLst>
                  <a:ext uri="{FF2B5EF4-FFF2-40B4-BE49-F238E27FC236}">
                    <a16:creationId xmlns:a16="http://schemas.microsoft.com/office/drawing/2014/main" id="{06783059-900A-4D46-9281-372BBC0469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8" name="Freeform 149">
                <a:extLst>
                  <a:ext uri="{FF2B5EF4-FFF2-40B4-BE49-F238E27FC236}">
                    <a16:creationId xmlns:a16="http://schemas.microsoft.com/office/drawing/2014/main" id="{F024B717-C3ED-4360-A9EB-E8303100FC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9" name="Freeform 150">
                <a:extLst>
                  <a:ext uri="{FF2B5EF4-FFF2-40B4-BE49-F238E27FC236}">
                    <a16:creationId xmlns:a16="http://schemas.microsoft.com/office/drawing/2014/main" id="{59916B2D-794D-474D-A359-1751A9AC77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0" name="Freeform 151">
                <a:extLst>
                  <a:ext uri="{FF2B5EF4-FFF2-40B4-BE49-F238E27FC236}">
                    <a16:creationId xmlns:a16="http://schemas.microsoft.com/office/drawing/2014/main" id="{EB45AC04-AEA9-42BF-BFAF-E102EB736A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1" name="Freeform 152">
                <a:extLst>
                  <a:ext uri="{FF2B5EF4-FFF2-40B4-BE49-F238E27FC236}">
                    <a16:creationId xmlns:a16="http://schemas.microsoft.com/office/drawing/2014/main" id="{0E58C0B3-AC2B-4032-ACB1-7434EAFD9D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2" name="Freeform 153">
                <a:extLst>
                  <a:ext uri="{FF2B5EF4-FFF2-40B4-BE49-F238E27FC236}">
                    <a16:creationId xmlns:a16="http://schemas.microsoft.com/office/drawing/2014/main" id="{B819116C-24A0-4C5B-910B-5A9FDDFEB9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3" name="Freeform 154">
                <a:extLst>
                  <a:ext uri="{FF2B5EF4-FFF2-40B4-BE49-F238E27FC236}">
                    <a16:creationId xmlns:a16="http://schemas.microsoft.com/office/drawing/2014/main" id="{B6CCA0FD-D400-4EF0-B964-FC95BF95A2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4" name="Freeform 155">
                <a:extLst>
                  <a:ext uri="{FF2B5EF4-FFF2-40B4-BE49-F238E27FC236}">
                    <a16:creationId xmlns:a16="http://schemas.microsoft.com/office/drawing/2014/main" id="{4FA3CE98-EF98-490D-9F9B-FC588959A5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5" name="Freeform 156">
                <a:extLst>
                  <a:ext uri="{FF2B5EF4-FFF2-40B4-BE49-F238E27FC236}">
                    <a16:creationId xmlns:a16="http://schemas.microsoft.com/office/drawing/2014/main" id="{007E22F3-838F-4F5A-B638-77DF4B05D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6" name="Freeform 157">
                <a:extLst>
                  <a:ext uri="{FF2B5EF4-FFF2-40B4-BE49-F238E27FC236}">
                    <a16:creationId xmlns:a16="http://schemas.microsoft.com/office/drawing/2014/main" id="{9F94FDE4-C10E-4009-865C-66EBF3CB4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7" name="Freeform 158">
                <a:extLst>
                  <a:ext uri="{FF2B5EF4-FFF2-40B4-BE49-F238E27FC236}">
                    <a16:creationId xmlns:a16="http://schemas.microsoft.com/office/drawing/2014/main" id="{67CE00FD-69A2-4EF4-A6D3-86F6DB13E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8" name="Freeform 159">
                <a:extLst>
                  <a:ext uri="{FF2B5EF4-FFF2-40B4-BE49-F238E27FC236}">
                    <a16:creationId xmlns:a16="http://schemas.microsoft.com/office/drawing/2014/main" id="{2B7AAA27-3295-4F2B-99B7-AE0C46A71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9" name="Freeform 160">
                <a:extLst>
                  <a:ext uri="{FF2B5EF4-FFF2-40B4-BE49-F238E27FC236}">
                    <a16:creationId xmlns:a16="http://schemas.microsoft.com/office/drawing/2014/main" id="{8D12D05C-3577-4B25-AECD-06AEDBA0A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0" name="Freeform 161">
                <a:extLst>
                  <a:ext uri="{FF2B5EF4-FFF2-40B4-BE49-F238E27FC236}">
                    <a16:creationId xmlns:a16="http://schemas.microsoft.com/office/drawing/2014/main" id="{26FC1C6E-EDD9-49BE-8F86-73260D757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1" name="Freeform 162">
                <a:extLst>
                  <a:ext uri="{FF2B5EF4-FFF2-40B4-BE49-F238E27FC236}">
                    <a16:creationId xmlns:a16="http://schemas.microsoft.com/office/drawing/2014/main" id="{B8CD6DF4-A1DC-428E-A217-AA755F815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2" name="Freeform 163">
                <a:extLst>
                  <a:ext uri="{FF2B5EF4-FFF2-40B4-BE49-F238E27FC236}">
                    <a16:creationId xmlns:a16="http://schemas.microsoft.com/office/drawing/2014/main" id="{A064CFAA-C691-4550-81B4-2B43A7A54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3" name="Freeform 164">
                <a:extLst>
                  <a:ext uri="{FF2B5EF4-FFF2-40B4-BE49-F238E27FC236}">
                    <a16:creationId xmlns:a16="http://schemas.microsoft.com/office/drawing/2014/main" id="{9E607F7B-CAC4-443E-BFBC-A4B77F802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4" name="Freeform 165">
                <a:extLst>
                  <a:ext uri="{FF2B5EF4-FFF2-40B4-BE49-F238E27FC236}">
                    <a16:creationId xmlns:a16="http://schemas.microsoft.com/office/drawing/2014/main" id="{EB07A427-C264-4814-8461-537D336CD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" name="Freeform 166">
                <a:extLst>
                  <a:ext uri="{FF2B5EF4-FFF2-40B4-BE49-F238E27FC236}">
                    <a16:creationId xmlns:a16="http://schemas.microsoft.com/office/drawing/2014/main" id="{884107E9-ECD5-45BB-AED6-0A7E4E8DC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" name="Freeform 167">
                <a:extLst>
                  <a:ext uri="{FF2B5EF4-FFF2-40B4-BE49-F238E27FC236}">
                    <a16:creationId xmlns:a16="http://schemas.microsoft.com/office/drawing/2014/main" id="{FEDBE179-F67F-4CB9-B739-9FEFA307F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7" name="Line 168">
                <a:extLst>
                  <a:ext uri="{FF2B5EF4-FFF2-40B4-BE49-F238E27FC236}">
                    <a16:creationId xmlns:a16="http://schemas.microsoft.com/office/drawing/2014/main" id="{8B50D830-75AB-4037-81F0-7AE7DA937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8" name="Freeform 169">
                <a:extLst>
                  <a:ext uri="{FF2B5EF4-FFF2-40B4-BE49-F238E27FC236}">
                    <a16:creationId xmlns:a16="http://schemas.microsoft.com/office/drawing/2014/main" id="{2A4AD79D-7151-4C7F-888D-CAF16EA17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9" name="Freeform 170">
                <a:extLst>
                  <a:ext uri="{FF2B5EF4-FFF2-40B4-BE49-F238E27FC236}">
                    <a16:creationId xmlns:a16="http://schemas.microsoft.com/office/drawing/2014/main" id="{BB94B319-DC09-4805-9B09-EA68045E7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0" name="Freeform 171">
                <a:extLst>
                  <a:ext uri="{FF2B5EF4-FFF2-40B4-BE49-F238E27FC236}">
                    <a16:creationId xmlns:a16="http://schemas.microsoft.com/office/drawing/2014/main" id="{7AC382E0-47F9-4591-8CA0-0F88DA17C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1" name="Freeform 172">
                <a:extLst>
                  <a:ext uri="{FF2B5EF4-FFF2-40B4-BE49-F238E27FC236}">
                    <a16:creationId xmlns:a16="http://schemas.microsoft.com/office/drawing/2014/main" id="{3FD1E88D-4181-49AD-A24F-9E7E1DB9D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2" name="Freeform 173">
                <a:extLst>
                  <a:ext uri="{FF2B5EF4-FFF2-40B4-BE49-F238E27FC236}">
                    <a16:creationId xmlns:a16="http://schemas.microsoft.com/office/drawing/2014/main" id="{849EC336-D78B-42B6-B82C-A9C52932D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3" name="Freeform 174">
                <a:extLst>
                  <a:ext uri="{FF2B5EF4-FFF2-40B4-BE49-F238E27FC236}">
                    <a16:creationId xmlns:a16="http://schemas.microsoft.com/office/drawing/2014/main" id="{BB9E02ED-9510-475E-8A53-EEF05ABA6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4" name="Freeform 175">
                <a:extLst>
                  <a:ext uri="{FF2B5EF4-FFF2-40B4-BE49-F238E27FC236}">
                    <a16:creationId xmlns:a16="http://schemas.microsoft.com/office/drawing/2014/main" id="{00B150C6-0B5B-41A5-909A-C9E53268D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5" name="Freeform 176">
                <a:extLst>
                  <a:ext uri="{FF2B5EF4-FFF2-40B4-BE49-F238E27FC236}">
                    <a16:creationId xmlns:a16="http://schemas.microsoft.com/office/drawing/2014/main" id="{F873F555-87D6-4B63-A9EF-0EA7D09DB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6" name="Freeform 177">
                <a:extLst>
                  <a:ext uri="{FF2B5EF4-FFF2-40B4-BE49-F238E27FC236}">
                    <a16:creationId xmlns:a16="http://schemas.microsoft.com/office/drawing/2014/main" id="{DB5D31A8-297E-453A-BDA8-29DA546C1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7" name="Freeform 178">
                <a:extLst>
                  <a:ext uri="{FF2B5EF4-FFF2-40B4-BE49-F238E27FC236}">
                    <a16:creationId xmlns:a16="http://schemas.microsoft.com/office/drawing/2014/main" id="{3BBB2159-D463-4CF4-A046-78B9F1B36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" name="Freeform 179">
                <a:extLst>
                  <a:ext uri="{FF2B5EF4-FFF2-40B4-BE49-F238E27FC236}">
                    <a16:creationId xmlns:a16="http://schemas.microsoft.com/office/drawing/2014/main" id="{7FDB9B8A-CE4C-4B92-AB42-B41FE91E2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9" name="Freeform 180">
                <a:extLst>
                  <a:ext uri="{FF2B5EF4-FFF2-40B4-BE49-F238E27FC236}">
                    <a16:creationId xmlns:a16="http://schemas.microsoft.com/office/drawing/2014/main" id="{5CD4B413-4F5F-47D9-BC5C-EE75A23D4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0" name="Freeform 181">
                <a:extLst>
                  <a:ext uri="{FF2B5EF4-FFF2-40B4-BE49-F238E27FC236}">
                    <a16:creationId xmlns:a16="http://schemas.microsoft.com/office/drawing/2014/main" id="{2ED85124-0D5E-4556-A50D-7CD4E6716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" name="Freeform 182">
                <a:extLst>
                  <a:ext uri="{FF2B5EF4-FFF2-40B4-BE49-F238E27FC236}">
                    <a16:creationId xmlns:a16="http://schemas.microsoft.com/office/drawing/2014/main" id="{B7B4BE99-E8BC-49A4-94ED-646F5F938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2" name="Freeform 183">
                <a:extLst>
                  <a:ext uri="{FF2B5EF4-FFF2-40B4-BE49-F238E27FC236}">
                    <a16:creationId xmlns:a16="http://schemas.microsoft.com/office/drawing/2014/main" id="{A379064B-5F54-42BC-8990-7C626D79E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3" name="Freeform 184">
                <a:extLst>
                  <a:ext uri="{FF2B5EF4-FFF2-40B4-BE49-F238E27FC236}">
                    <a16:creationId xmlns:a16="http://schemas.microsoft.com/office/drawing/2014/main" id="{BF316A23-FAFF-4B19-95F5-37F7A39BC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4" name="Freeform 185">
                <a:extLst>
                  <a:ext uri="{FF2B5EF4-FFF2-40B4-BE49-F238E27FC236}">
                    <a16:creationId xmlns:a16="http://schemas.microsoft.com/office/drawing/2014/main" id="{E20C87D4-9D98-43FF-A097-71B083F5C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5" name="Freeform 186">
                <a:extLst>
                  <a:ext uri="{FF2B5EF4-FFF2-40B4-BE49-F238E27FC236}">
                    <a16:creationId xmlns:a16="http://schemas.microsoft.com/office/drawing/2014/main" id="{37D0C429-F9B6-4B1E-9FE9-58750E651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6" name="Freeform 187">
                <a:extLst>
                  <a:ext uri="{FF2B5EF4-FFF2-40B4-BE49-F238E27FC236}">
                    <a16:creationId xmlns:a16="http://schemas.microsoft.com/office/drawing/2014/main" id="{BDF5A17C-5EF7-4FC5-9E4C-6408B6B47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7" name="Freeform 188">
                <a:extLst>
                  <a:ext uri="{FF2B5EF4-FFF2-40B4-BE49-F238E27FC236}">
                    <a16:creationId xmlns:a16="http://schemas.microsoft.com/office/drawing/2014/main" id="{6B628E47-483E-49DF-B9DB-7E97D8BD8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8" name="Freeform 189">
                <a:extLst>
                  <a:ext uri="{FF2B5EF4-FFF2-40B4-BE49-F238E27FC236}">
                    <a16:creationId xmlns:a16="http://schemas.microsoft.com/office/drawing/2014/main" id="{B20A7AA8-5208-4F2F-A64A-C800A698D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9" name="Freeform 190">
                <a:extLst>
                  <a:ext uri="{FF2B5EF4-FFF2-40B4-BE49-F238E27FC236}">
                    <a16:creationId xmlns:a16="http://schemas.microsoft.com/office/drawing/2014/main" id="{50A809DE-ED90-4AFC-BA93-50E04C445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0" name="Freeform 191">
                <a:extLst>
                  <a:ext uri="{FF2B5EF4-FFF2-40B4-BE49-F238E27FC236}">
                    <a16:creationId xmlns:a16="http://schemas.microsoft.com/office/drawing/2014/main" id="{3CDCFA40-135B-4770-9A8F-B49611030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1" name="Freeform 192">
                <a:extLst>
                  <a:ext uri="{FF2B5EF4-FFF2-40B4-BE49-F238E27FC236}">
                    <a16:creationId xmlns:a16="http://schemas.microsoft.com/office/drawing/2014/main" id="{67FCD64F-8882-4461-8956-36A7B3A61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2" name="Freeform 193">
                <a:extLst>
                  <a:ext uri="{FF2B5EF4-FFF2-40B4-BE49-F238E27FC236}">
                    <a16:creationId xmlns:a16="http://schemas.microsoft.com/office/drawing/2014/main" id="{865F0189-4D18-41B1-B068-C3A2D05C2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3" name="Freeform 194">
                <a:extLst>
                  <a:ext uri="{FF2B5EF4-FFF2-40B4-BE49-F238E27FC236}">
                    <a16:creationId xmlns:a16="http://schemas.microsoft.com/office/drawing/2014/main" id="{C68A9A8E-2111-4E13-95C7-2A1D41494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4" name="Freeform 195">
                <a:extLst>
                  <a:ext uri="{FF2B5EF4-FFF2-40B4-BE49-F238E27FC236}">
                    <a16:creationId xmlns:a16="http://schemas.microsoft.com/office/drawing/2014/main" id="{28E1AC59-F6AD-42BE-9F55-A95165E1F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5" name="Freeform 196">
                <a:extLst>
                  <a:ext uri="{FF2B5EF4-FFF2-40B4-BE49-F238E27FC236}">
                    <a16:creationId xmlns:a16="http://schemas.microsoft.com/office/drawing/2014/main" id="{A8EA7F39-D53F-49ED-9024-E0AA98C28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6" name="Freeform 197">
                <a:extLst>
                  <a:ext uri="{FF2B5EF4-FFF2-40B4-BE49-F238E27FC236}">
                    <a16:creationId xmlns:a16="http://schemas.microsoft.com/office/drawing/2014/main" id="{32CE57A7-089C-4C16-8505-2B459B284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" name="Freeform 198">
                <a:extLst>
                  <a:ext uri="{FF2B5EF4-FFF2-40B4-BE49-F238E27FC236}">
                    <a16:creationId xmlns:a16="http://schemas.microsoft.com/office/drawing/2014/main" id="{B00D11CF-50FE-455C-9EAA-78DC6A93E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" name="Freeform 199">
                <a:extLst>
                  <a:ext uri="{FF2B5EF4-FFF2-40B4-BE49-F238E27FC236}">
                    <a16:creationId xmlns:a16="http://schemas.microsoft.com/office/drawing/2014/main" id="{1FB34D47-2D8A-43CB-89CE-6205DF4C9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9" name="Freeform 200">
                <a:extLst>
                  <a:ext uri="{FF2B5EF4-FFF2-40B4-BE49-F238E27FC236}">
                    <a16:creationId xmlns:a16="http://schemas.microsoft.com/office/drawing/2014/main" id="{68E3E8C4-67E4-4BCE-85EE-F59C8EA95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0" name="Freeform 201">
                <a:extLst>
                  <a:ext uri="{FF2B5EF4-FFF2-40B4-BE49-F238E27FC236}">
                    <a16:creationId xmlns:a16="http://schemas.microsoft.com/office/drawing/2014/main" id="{7E992845-8A85-47E2-9D3A-35059F8B7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1" name="Freeform 202">
                <a:extLst>
                  <a:ext uri="{FF2B5EF4-FFF2-40B4-BE49-F238E27FC236}">
                    <a16:creationId xmlns:a16="http://schemas.microsoft.com/office/drawing/2014/main" id="{48B722A5-F012-490B-81C4-36AB6869A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2" name="Freeform 203">
                <a:extLst>
                  <a:ext uri="{FF2B5EF4-FFF2-40B4-BE49-F238E27FC236}">
                    <a16:creationId xmlns:a16="http://schemas.microsoft.com/office/drawing/2014/main" id="{7264E7EE-2DEE-4D8D-B6C0-7489AE2C3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3" name="Freeform 204">
                <a:extLst>
                  <a:ext uri="{FF2B5EF4-FFF2-40B4-BE49-F238E27FC236}">
                    <a16:creationId xmlns:a16="http://schemas.microsoft.com/office/drawing/2014/main" id="{C2B55A3C-87D5-4898-BFCE-F052C9E08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4" name="Freeform 205">
                <a:extLst>
                  <a:ext uri="{FF2B5EF4-FFF2-40B4-BE49-F238E27FC236}">
                    <a16:creationId xmlns:a16="http://schemas.microsoft.com/office/drawing/2014/main" id="{56C561AA-D713-44BF-8326-49854FD21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5" name="Freeform 206">
                <a:extLst>
                  <a:ext uri="{FF2B5EF4-FFF2-40B4-BE49-F238E27FC236}">
                    <a16:creationId xmlns:a16="http://schemas.microsoft.com/office/drawing/2014/main" id="{010118E8-8BB1-40C6-A14A-F440EF75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6" name="Freeform 207">
                <a:extLst>
                  <a:ext uri="{FF2B5EF4-FFF2-40B4-BE49-F238E27FC236}">
                    <a16:creationId xmlns:a16="http://schemas.microsoft.com/office/drawing/2014/main" id="{6ACCC820-65CF-4C47-861A-2931E6EE3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7" name="Freeform 208">
                <a:extLst>
                  <a:ext uri="{FF2B5EF4-FFF2-40B4-BE49-F238E27FC236}">
                    <a16:creationId xmlns:a16="http://schemas.microsoft.com/office/drawing/2014/main" id="{DCAB71E1-91A4-4572-934A-393B67A4D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8" name="Freeform 209">
                <a:extLst>
                  <a:ext uri="{FF2B5EF4-FFF2-40B4-BE49-F238E27FC236}">
                    <a16:creationId xmlns:a16="http://schemas.microsoft.com/office/drawing/2014/main" id="{0EAF304A-5B26-45AE-8BBE-41B28DB50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" name="Freeform 210">
                <a:extLst>
                  <a:ext uri="{FF2B5EF4-FFF2-40B4-BE49-F238E27FC236}">
                    <a16:creationId xmlns:a16="http://schemas.microsoft.com/office/drawing/2014/main" id="{3C58344B-AAE7-4276-9E38-44BD9A516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0" name="Freeform 211">
                <a:extLst>
                  <a:ext uri="{FF2B5EF4-FFF2-40B4-BE49-F238E27FC236}">
                    <a16:creationId xmlns:a16="http://schemas.microsoft.com/office/drawing/2014/main" id="{724681C1-543A-4B92-84D0-A23ED256E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52" name="Freeform 212">
              <a:extLst>
                <a:ext uri="{FF2B5EF4-FFF2-40B4-BE49-F238E27FC236}">
                  <a16:creationId xmlns:a16="http://schemas.microsoft.com/office/drawing/2014/main" id="{55F1BD00-27CE-4E5A-8E20-5B64CA10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3" name="Freeform 213">
              <a:extLst>
                <a:ext uri="{FF2B5EF4-FFF2-40B4-BE49-F238E27FC236}">
                  <a16:creationId xmlns:a16="http://schemas.microsoft.com/office/drawing/2014/main" id="{CAF45F20-3BDA-4DE2-BDFF-CACA09D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4" name="Freeform 214">
              <a:extLst>
                <a:ext uri="{FF2B5EF4-FFF2-40B4-BE49-F238E27FC236}">
                  <a16:creationId xmlns:a16="http://schemas.microsoft.com/office/drawing/2014/main" id="{DC822AF5-09F4-4C27-83DA-A56FE4CB3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5" name="Freeform 215">
              <a:extLst>
                <a:ext uri="{FF2B5EF4-FFF2-40B4-BE49-F238E27FC236}">
                  <a16:creationId xmlns:a16="http://schemas.microsoft.com/office/drawing/2014/main" id="{2E239442-467B-4C1B-B21F-B37BD3D24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6" name="Freeform 216">
              <a:extLst>
                <a:ext uri="{FF2B5EF4-FFF2-40B4-BE49-F238E27FC236}">
                  <a16:creationId xmlns:a16="http://schemas.microsoft.com/office/drawing/2014/main" id="{DF785180-8B0B-4880-91B7-4DA51E08E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7" name="Freeform 217">
              <a:extLst>
                <a:ext uri="{FF2B5EF4-FFF2-40B4-BE49-F238E27FC236}">
                  <a16:creationId xmlns:a16="http://schemas.microsoft.com/office/drawing/2014/main" id="{8B7BDBAE-BD83-4DA3-BD19-C29328C73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8" name="Freeform 218">
              <a:extLst>
                <a:ext uri="{FF2B5EF4-FFF2-40B4-BE49-F238E27FC236}">
                  <a16:creationId xmlns:a16="http://schemas.microsoft.com/office/drawing/2014/main" id="{3ADE81FD-E53D-4256-AD2F-FE857B4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9" name="Freeform 219">
              <a:extLst>
                <a:ext uri="{FF2B5EF4-FFF2-40B4-BE49-F238E27FC236}">
                  <a16:creationId xmlns:a16="http://schemas.microsoft.com/office/drawing/2014/main" id="{49D058BB-5B73-409F-A5FA-824C408C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" name="Freeform 220">
              <a:extLst>
                <a:ext uri="{FF2B5EF4-FFF2-40B4-BE49-F238E27FC236}">
                  <a16:creationId xmlns:a16="http://schemas.microsoft.com/office/drawing/2014/main" id="{E69B9950-4094-4B52-8D16-089FE0D7E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" name="Freeform 221">
              <a:extLst>
                <a:ext uri="{FF2B5EF4-FFF2-40B4-BE49-F238E27FC236}">
                  <a16:creationId xmlns:a16="http://schemas.microsoft.com/office/drawing/2014/main" id="{C1536AC5-CDA6-4D39-A0E9-A0DEC0DE2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2" name="Freeform 222">
              <a:extLst>
                <a:ext uri="{FF2B5EF4-FFF2-40B4-BE49-F238E27FC236}">
                  <a16:creationId xmlns:a16="http://schemas.microsoft.com/office/drawing/2014/main" id="{E1BBB76D-20CD-49C9-AB1B-1512062F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3" name="Freeform 223">
              <a:extLst>
                <a:ext uri="{FF2B5EF4-FFF2-40B4-BE49-F238E27FC236}">
                  <a16:creationId xmlns:a16="http://schemas.microsoft.com/office/drawing/2014/main" id="{3F39D250-4189-49EA-BA5D-9C4661401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4" name="Freeform 224">
              <a:extLst>
                <a:ext uri="{FF2B5EF4-FFF2-40B4-BE49-F238E27FC236}">
                  <a16:creationId xmlns:a16="http://schemas.microsoft.com/office/drawing/2014/main" id="{B3E323A6-7FB9-41A5-9C94-3DAB1EEF7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5" name="Freeform 225">
              <a:extLst>
                <a:ext uri="{FF2B5EF4-FFF2-40B4-BE49-F238E27FC236}">
                  <a16:creationId xmlns:a16="http://schemas.microsoft.com/office/drawing/2014/main" id="{E44D0F2B-F209-479C-B69B-41AD891A5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6" name="Freeform 226">
              <a:extLst>
                <a:ext uri="{FF2B5EF4-FFF2-40B4-BE49-F238E27FC236}">
                  <a16:creationId xmlns:a16="http://schemas.microsoft.com/office/drawing/2014/main" id="{B2CE2BC3-BC45-460B-9157-5CCC9758E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7" name="Freeform 227">
              <a:extLst>
                <a:ext uri="{FF2B5EF4-FFF2-40B4-BE49-F238E27FC236}">
                  <a16:creationId xmlns:a16="http://schemas.microsoft.com/office/drawing/2014/main" id="{AED3ACF0-BF16-402D-932B-A0E33C37A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8" name="Freeform 228">
              <a:extLst>
                <a:ext uri="{FF2B5EF4-FFF2-40B4-BE49-F238E27FC236}">
                  <a16:creationId xmlns:a16="http://schemas.microsoft.com/office/drawing/2014/main" id="{8F4E2859-AADC-495C-989C-D0F17BA8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9" name="Freeform 229">
              <a:extLst>
                <a:ext uri="{FF2B5EF4-FFF2-40B4-BE49-F238E27FC236}">
                  <a16:creationId xmlns:a16="http://schemas.microsoft.com/office/drawing/2014/main" id="{23828728-04F3-450A-80DF-7D91C8C9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0" name="Freeform 230">
              <a:extLst>
                <a:ext uri="{FF2B5EF4-FFF2-40B4-BE49-F238E27FC236}">
                  <a16:creationId xmlns:a16="http://schemas.microsoft.com/office/drawing/2014/main" id="{1FEFE24D-76F7-4AD3-AE09-D23923E10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" name="Freeform 231">
              <a:extLst>
                <a:ext uri="{FF2B5EF4-FFF2-40B4-BE49-F238E27FC236}">
                  <a16:creationId xmlns:a16="http://schemas.microsoft.com/office/drawing/2014/main" id="{5BD6C2CD-E527-40BE-A097-446BD9B8A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" name="Freeform 232">
              <a:extLst>
                <a:ext uri="{FF2B5EF4-FFF2-40B4-BE49-F238E27FC236}">
                  <a16:creationId xmlns:a16="http://schemas.microsoft.com/office/drawing/2014/main" id="{BF929ED5-10AD-449E-9EF9-ACFF20C8A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" name="Freeform 233">
              <a:extLst>
                <a:ext uri="{FF2B5EF4-FFF2-40B4-BE49-F238E27FC236}">
                  <a16:creationId xmlns:a16="http://schemas.microsoft.com/office/drawing/2014/main" id="{4FDE7BB1-14B9-4D5D-87F2-28CD7F86B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4" name="Freeform 234">
              <a:extLst>
                <a:ext uri="{FF2B5EF4-FFF2-40B4-BE49-F238E27FC236}">
                  <a16:creationId xmlns:a16="http://schemas.microsoft.com/office/drawing/2014/main" id="{70F78D7F-4FBF-46CD-81C7-67C7DBC4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5" name="Freeform 235">
              <a:extLst>
                <a:ext uri="{FF2B5EF4-FFF2-40B4-BE49-F238E27FC236}">
                  <a16:creationId xmlns:a16="http://schemas.microsoft.com/office/drawing/2014/main" id="{08EA87F8-096E-40CC-82AB-7E961BB28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6" name="Freeform 236">
              <a:extLst>
                <a:ext uri="{FF2B5EF4-FFF2-40B4-BE49-F238E27FC236}">
                  <a16:creationId xmlns:a16="http://schemas.microsoft.com/office/drawing/2014/main" id="{774B9774-D7C6-4F36-89F0-C9CC189BF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7" name="Freeform 237">
              <a:extLst>
                <a:ext uri="{FF2B5EF4-FFF2-40B4-BE49-F238E27FC236}">
                  <a16:creationId xmlns:a16="http://schemas.microsoft.com/office/drawing/2014/main" id="{4C9C3713-5775-42AD-B79C-D4F624CF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8" name="Freeform 238">
              <a:extLst>
                <a:ext uri="{FF2B5EF4-FFF2-40B4-BE49-F238E27FC236}">
                  <a16:creationId xmlns:a16="http://schemas.microsoft.com/office/drawing/2014/main" id="{7EDA9AEF-DB5C-4293-B562-4A8B505AF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9" name="Freeform 239">
              <a:extLst>
                <a:ext uri="{FF2B5EF4-FFF2-40B4-BE49-F238E27FC236}">
                  <a16:creationId xmlns:a16="http://schemas.microsoft.com/office/drawing/2014/main" id="{0007C5D9-208F-4B62-9C77-18D3F748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0" name="Freeform 240">
              <a:extLst>
                <a:ext uri="{FF2B5EF4-FFF2-40B4-BE49-F238E27FC236}">
                  <a16:creationId xmlns:a16="http://schemas.microsoft.com/office/drawing/2014/main" id="{9FF4594E-22F1-49B5-9E73-321D6A614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" name="Freeform 241">
              <a:extLst>
                <a:ext uri="{FF2B5EF4-FFF2-40B4-BE49-F238E27FC236}">
                  <a16:creationId xmlns:a16="http://schemas.microsoft.com/office/drawing/2014/main" id="{D8732BC2-3AF7-4D13-BBD5-C17AF378B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" name="Freeform 242">
              <a:extLst>
                <a:ext uri="{FF2B5EF4-FFF2-40B4-BE49-F238E27FC236}">
                  <a16:creationId xmlns:a16="http://schemas.microsoft.com/office/drawing/2014/main" id="{200BE4A6-F825-4D68-9E05-A679EBDA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3" name="Freeform 243">
              <a:extLst>
                <a:ext uri="{FF2B5EF4-FFF2-40B4-BE49-F238E27FC236}">
                  <a16:creationId xmlns:a16="http://schemas.microsoft.com/office/drawing/2014/main" id="{BB2C4067-DA09-45D0-BE93-B7C5B1AAD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4" name="Freeform 244">
              <a:extLst>
                <a:ext uri="{FF2B5EF4-FFF2-40B4-BE49-F238E27FC236}">
                  <a16:creationId xmlns:a16="http://schemas.microsoft.com/office/drawing/2014/main" id="{AC0F4E22-4ACD-4DAC-8D83-A4E517865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5" name="Freeform 245">
              <a:extLst>
                <a:ext uri="{FF2B5EF4-FFF2-40B4-BE49-F238E27FC236}">
                  <a16:creationId xmlns:a16="http://schemas.microsoft.com/office/drawing/2014/main" id="{2E1902D6-9B35-4C32-9D9E-DB71C514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6" name="Freeform 246">
              <a:extLst>
                <a:ext uri="{FF2B5EF4-FFF2-40B4-BE49-F238E27FC236}">
                  <a16:creationId xmlns:a16="http://schemas.microsoft.com/office/drawing/2014/main" id="{02D1D71F-748D-41F5-B1D0-953FDD10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7" name="Freeform 247">
              <a:extLst>
                <a:ext uri="{FF2B5EF4-FFF2-40B4-BE49-F238E27FC236}">
                  <a16:creationId xmlns:a16="http://schemas.microsoft.com/office/drawing/2014/main" id="{3034D6F9-31AC-4D05-BE7E-800365F06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8" name="Freeform 248">
              <a:extLst>
                <a:ext uri="{FF2B5EF4-FFF2-40B4-BE49-F238E27FC236}">
                  <a16:creationId xmlns:a16="http://schemas.microsoft.com/office/drawing/2014/main" id="{961D0176-C1EA-4D21-ACF4-24632B658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9" name="Freeform 249">
              <a:extLst>
                <a:ext uri="{FF2B5EF4-FFF2-40B4-BE49-F238E27FC236}">
                  <a16:creationId xmlns:a16="http://schemas.microsoft.com/office/drawing/2014/main" id="{29A8D971-AC4D-4697-BE99-169F524F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0" name="Freeform 250">
              <a:extLst>
                <a:ext uri="{FF2B5EF4-FFF2-40B4-BE49-F238E27FC236}">
                  <a16:creationId xmlns:a16="http://schemas.microsoft.com/office/drawing/2014/main" id="{7EA67AF0-CC0F-4180-8A4D-A2A4D3B6D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1" name="Freeform 251">
              <a:extLst>
                <a:ext uri="{FF2B5EF4-FFF2-40B4-BE49-F238E27FC236}">
                  <a16:creationId xmlns:a16="http://schemas.microsoft.com/office/drawing/2014/main" id="{DDFFE1B4-341A-4279-B8B5-11B51FB12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2" name="Freeform 252">
              <a:extLst>
                <a:ext uri="{FF2B5EF4-FFF2-40B4-BE49-F238E27FC236}">
                  <a16:creationId xmlns:a16="http://schemas.microsoft.com/office/drawing/2014/main" id="{1A7C697E-533A-4DC4-9C62-629C5AF3F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3" name="Freeform 253">
              <a:extLst>
                <a:ext uri="{FF2B5EF4-FFF2-40B4-BE49-F238E27FC236}">
                  <a16:creationId xmlns:a16="http://schemas.microsoft.com/office/drawing/2014/main" id="{94CD6EF1-86BE-4AD3-934E-3FEC8E1F8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" name="Freeform 254">
              <a:extLst>
                <a:ext uri="{FF2B5EF4-FFF2-40B4-BE49-F238E27FC236}">
                  <a16:creationId xmlns:a16="http://schemas.microsoft.com/office/drawing/2014/main" id="{D47CD83B-BB3C-4806-8072-18207D476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5" name="Freeform 255">
              <a:extLst>
                <a:ext uri="{FF2B5EF4-FFF2-40B4-BE49-F238E27FC236}">
                  <a16:creationId xmlns:a16="http://schemas.microsoft.com/office/drawing/2014/main" id="{7394875E-FE53-4E16-96E1-BF0DEF226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6" name="Freeform 256">
              <a:extLst>
                <a:ext uri="{FF2B5EF4-FFF2-40B4-BE49-F238E27FC236}">
                  <a16:creationId xmlns:a16="http://schemas.microsoft.com/office/drawing/2014/main" id="{74CB1622-176A-42F0-BA69-C0F8E337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7" name="Freeform 257">
              <a:extLst>
                <a:ext uri="{FF2B5EF4-FFF2-40B4-BE49-F238E27FC236}">
                  <a16:creationId xmlns:a16="http://schemas.microsoft.com/office/drawing/2014/main" id="{5551C198-9609-4D35-91BA-9DE0C31B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8" name="Freeform 258">
              <a:extLst>
                <a:ext uri="{FF2B5EF4-FFF2-40B4-BE49-F238E27FC236}">
                  <a16:creationId xmlns:a16="http://schemas.microsoft.com/office/drawing/2014/main" id="{BCDBD0BE-6BAF-4A74-808C-CBE91C12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" name="Freeform 259">
              <a:extLst>
                <a:ext uri="{FF2B5EF4-FFF2-40B4-BE49-F238E27FC236}">
                  <a16:creationId xmlns:a16="http://schemas.microsoft.com/office/drawing/2014/main" id="{70C886F2-1D47-4DFE-9F85-572F71C9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0" name="Freeform 260">
              <a:extLst>
                <a:ext uri="{FF2B5EF4-FFF2-40B4-BE49-F238E27FC236}">
                  <a16:creationId xmlns:a16="http://schemas.microsoft.com/office/drawing/2014/main" id="{A3CEBDF3-4C42-4285-8BBF-46DE29963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" name="Freeform 261">
              <a:extLst>
                <a:ext uri="{FF2B5EF4-FFF2-40B4-BE49-F238E27FC236}">
                  <a16:creationId xmlns:a16="http://schemas.microsoft.com/office/drawing/2014/main" id="{026C56AC-6F9E-4FB5-8884-75F94A119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2" name="Freeform 262">
              <a:extLst>
                <a:ext uri="{FF2B5EF4-FFF2-40B4-BE49-F238E27FC236}">
                  <a16:creationId xmlns:a16="http://schemas.microsoft.com/office/drawing/2014/main" id="{F0B38194-8150-42E2-A19B-C209430E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3" name="Freeform 263">
              <a:extLst>
                <a:ext uri="{FF2B5EF4-FFF2-40B4-BE49-F238E27FC236}">
                  <a16:creationId xmlns:a16="http://schemas.microsoft.com/office/drawing/2014/main" id="{49BA49B9-4463-4B07-AE52-C73242D6F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4" name="Freeform 264">
              <a:extLst>
                <a:ext uri="{FF2B5EF4-FFF2-40B4-BE49-F238E27FC236}">
                  <a16:creationId xmlns:a16="http://schemas.microsoft.com/office/drawing/2014/main" id="{1F346B2A-6925-4EF3-9CA0-A13B282D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5" name="Freeform 265">
              <a:extLst>
                <a:ext uri="{FF2B5EF4-FFF2-40B4-BE49-F238E27FC236}">
                  <a16:creationId xmlns:a16="http://schemas.microsoft.com/office/drawing/2014/main" id="{B9C01FF4-A30B-4A47-8465-03CB940C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6" name="Freeform 266">
              <a:extLst>
                <a:ext uri="{FF2B5EF4-FFF2-40B4-BE49-F238E27FC236}">
                  <a16:creationId xmlns:a16="http://schemas.microsoft.com/office/drawing/2014/main" id="{FC80C2E0-E1C9-41B9-A5C2-806AAB3F7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7" name="Freeform 267">
              <a:extLst>
                <a:ext uri="{FF2B5EF4-FFF2-40B4-BE49-F238E27FC236}">
                  <a16:creationId xmlns:a16="http://schemas.microsoft.com/office/drawing/2014/main" id="{C25C3C9C-A880-4433-B246-F35576951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8" name="Freeform 268">
              <a:extLst>
                <a:ext uri="{FF2B5EF4-FFF2-40B4-BE49-F238E27FC236}">
                  <a16:creationId xmlns:a16="http://schemas.microsoft.com/office/drawing/2014/main" id="{388EBD67-5C3D-4109-AD71-734960C3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9" name="Freeform 269">
              <a:extLst>
                <a:ext uri="{FF2B5EF4-FFF2-40B4-BE49-F238E27FC236}">
                  <a16:creationId xmlns:a16="http://schemas.microsoft.com/office/drawing/2014/main" id="{34D2FA33-60E0-41ED-857E-4E3FC6254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0" name="Freeform 270">
              <a:extLst>
                <a:ext uri="{FF2B5EF4-FFF2-40B4-BE49-F238E27FC236}">
                  <a16:creationId xmlns:a16="http://schemas.microsoft.com/office/drawing/2014/main" id="{77AD81EB-FE55-4903-8A30-B5D95DEFD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1" name="Freeform 271">
              <a:extLst>
                <a:ext uri="{FF2B5EF4-FFF2-40B4-BE49-F238E27FC236}">
                  <a16:creationId xmlns:a16="http://schemas.microsoft.com/office/drawing/2014/main" id="{8805AABE-9F6D-41D6-83A4-2365C143E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" name="Freeform 272">
              <a:extLst>
                <a:ext uri="{FF2B5EF4-FFF2-40B4-BE49-F238E27FC236}">
                  <a16:creationId xmlns:a16="http://schemas.microsoft.com/office/drawing/2014/main" id="{F04CCFEB-44A9-49F4-928E-64C92FBD3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" name="Freeform 273">
              <a:extLst>
                <a:ext uri="{FF2B5EF4-FFF2-40B4-BE49-F238E27FC236}">
                  <a16:creationId xmlns:a16="http://schemas.microsoft.com/office/drawing/2014/main" id="{8FDFE6B3-3DA1-47D5-9850-19F5FEDB5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" name="Freeform 274">
              <a:extLst>
                <a:ext uri="{FF2B5EF4-FFF2-40B4-BE49-F238E27FC236}">
                  <a16:creationId xmlns:a16="http://schemas.microsoft.com/office/drawing/2014/main" id="{BF9E07C1-2F04-4555-A4C6-7FD656635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" name="Freeform 275">
              <a:extLst>
                <a:ext uri="{FF2B5EF4-FFF2-40B4-BE49-F238E27FC236}">
                  <a16:creationId xmlns:a16="http://schemas.microsoft.com/office/drawing/2014/main" id="{2B4B8408-2BA9-49FC-AA02-AEA86D47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" name="Freeform 276">
              <a:extLst>
                <a:ext uri="{FF2B5EF4-FFF2-40B4-BE49-F238E27FC236}">
                  <a16:creationId xmlns:a16="http://schemas.microsoft.com/office/drawing/2014/main" id="{41230B31-2A46-489A-BD0C-9CD581D4B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" name="Freeform 277">
              <a:extLst>
                <a:ext uri="{FF2B5EF4-FFF2-40B4-BE49-F238E27FC236}">
                  <a16:creationId xmlns:a16="http://schemas.microsoft.com/office/drawing/2014/main" id="{8F80907F-15B8-4E50-933A-7A4EC322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" name="Freeform 278">
              <a:extLst>
                <a:ext uri="{FF2B5EF4-FFF2-40B4-BE49-F238E27FC236}">
                  <a16:creationId xmlns:a16="http://schemas.microsoft.com/office/drawing/2014/main" id="{A347C7D6-3A03-4994-82C9-FDE0AFC78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" name="Freeform 279">
              <a:extLst>
                <a:ext uri="{FF2B5EF4-FFF2-40B4-BE49-F238E27FC236}">
                  <a16:creationId xmlns:a16="http://schemas.microsoft.com/office/drawing/2014/main" id="{E2F8CB70-4C53-4674-A887-D5ACCB1E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" name="Freeform 280">
              <a:extLst>
                <a:ext uri="{FF2B5EF4-FFF2-40B4-BE49-F238E27FC236}">
                  <a16:creationId xmlns:a16="http://schemas.microsoft.com/office/drawing/2014/main" id="{89BD7CEB-F7A1-4FF5-B915-22EF9EEA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" name="Freeform 281">
              <a:extLst>
                <a:ext uri="{FF2B5EF4-FFF2-40B4-BE49-F238E27FC236}">
                  <a16:creationId xmlns:a16="http://schemas.microsoft.com/office/drawing/2014/main" id="{6B258D48-0161-4783-834A-C54265421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" name="Freeform 282">
              <a:extLst>
                <a:ext uri="{FF2B5EF4-FFF2-40B4-BE49-F238E27FC236}">
                  <a16:creationId xmlns:a16="http://schemas.microsoft.com/office/drawing/2014/main" id="{3C1D5462-74DE-4933-A57B-671EC669F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" name="Freeform 283">
              <a:extLst>
                <a:ext uri="{FF2B5EF4-FFF2-40B4-BE49-F238E27FC236}">
                  <a16:creationId xmlns:a16="http://schemas.microsoft.com/office/drawing/2014/main" id="{E372524B-3F73-4F1E-AF6A-A0687180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" name="Freeform 284">
              <a:extLst>
                <a:ext uri="{FF2B5EF4-FFF2-40B4-BE49-F238E27FC236}">
                  <a16:creationId xmlns:a16="http://schemas.microsoft.com/office/drawing/2014/main" id="{DF86E8AE-2C84-4FE4-B641-F6C5F8C0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" name="Freeform 285">
              <a:extLst>
                <a:ext uri="{FF2B5EF4-FFF2-40B4-BE49-F238E27FC236}">
                  <a16:creationId xmlns:a16="http://schemas.microsoft.com/office/drawing/2014/main" id="{27F8DC1E-39E5-4C1C-AB95-88DE111A6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" name="Freeform 286">
              <a:extLst>
                <a:ext uri="{FF2B5EF4-FFF2-40B4-BE49-F238E27FC236}">
                  <a16:creationId xmlns:a16="http://schemas.microsoft.com/office/drawing/2014/main" id="{F90AE88C-3C25-4B70-8BAB-DEDCB2FE1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" name="Freeform 287">
              <a:extLst>
                <a:ext uri="{FF2B5EF4-FFF2-40B4-BE49-F238E27FC236}">
                  <a16:creationId xmlns:a16="http://schemas.microsoft.com/office/drawing/2014/main" id="{C84A976A-5689-4CD1-BCA5-19E96469C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" name="Freeform 288">
              <a:extLst>
                <a:ext uri="{FF2B5EF4-FFF2-40B4-BE49-F238E27FC236}">
                  <a16:creationId xmlns:a16="http://schemas.microsoft.com/office/drawing/2014/main" id="{F47A7B1B-EE73-43F7-B8E7-D5F69273F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" name="Freeform 289">
              <a:extLst>
                <a:ext uri="{FF2B5EF4-FFF2-40B4-BE49-F238E27FC236}">
                  <a16:creationId xmlns:a16="http://schemas.microsoft.com/office/drawing/2014/main" id="{2AF0E8A7-318C-405D-968E-4B6394149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" name="Freeform 290">
              <a:extLst>
                <a:ext uri="{FF2B5EF4-FFF2-40B4-BE49-F238E27FC236}">
                  <a16:creationId xmlns:a16="http://schemas.microsoft.com/office/drawing/2014/main" id="{325C1EC8-621F-45DE-8A4A-FF2773EE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" name="Freeform 291">
              <a:extLst>
                <a:ext uri="{FF2B5EF4-FFF2-40B4-BE49-F238E27FC236}">
                  <a16:creationId xmlns:a16="http://schemas.microsoft.com/office/drawing/2014/main" id="{2DD6B0EC-5CEF-4126-BC34-8716BE4D6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" name="Freeform 292">
              <a:extLst>
                <a:ext uri="{FF2B5EF4-FFF2-40B4-BE49-F238E27FC236}">
                  <a16:creationId xmlns:a16="http://schemas.microsoft.com/office/drawing/2014/main" id="{A39CBAD7-DCF7-4FDA-8AD7-F09060DFF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" name="Freeform 293">
              <a:extLst>
                <a:ext uri="{FF2B5EF4-FFF2-40B4-BE49-F238E27FC236}">
                  <a16:creationId xmlns:a16="http://schemas.microsoft.com/office/drawing/2014/main" id="{DADB9A31-B31A-4128-8FEA-2D5ACBEC9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" name="Freeform 294">
              <a:extLst>
                <a:ext uri="{FF2B5EF4-FFF2-40B4-BE49-F238E27FC236}">
                  <a16:creationId xmlns:a16="http://schemas.microsoft.com/office/drawing/2014/main" id="{520206AD-CE60-4959-B565-AFD15B6A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5" name="Freeform 295">
              <a:extLst>
                <a:ext uri="{FF2B5EF4-FFF2-40B4-BE49-F238E27FC236}">
                  <a16:creationId xmlns:a16="http://schemas.microsoft.com/office/drawing/2014/main" id="{1F4A393B-ECF6-4996-8890-1A3BD63DD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6" name="Freeform 296">
              <a:extLst>
                <a:ext uri="{FF2B5EF4-FFF2-40B4-BE49-F238E27FC236}">
                  <a16:creationId xmlns:a16="http://schemas.microsoft.com/office/drawing/2014/main" id="{D412ECAD-17CB-4D34-A7F0-C534A896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7" name="Freeform 297">
              <a:extLst>
                <a:ext uri="{FF2B5EF4-FFF2-40B4-BE49-F238E27FC236}">
                  <a16:creationId xmlns:a16="http://schemas.microsoft.com/office/drawing/2014/main" id="{0A446880-B410-49C0-B240-1E24DB22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" name="Freeform 298">
              <a:extLst>
                <a:ext uri="{FF2B5EF4-FFF2-40B4-BE49-F238E27FC236}">
                  <a16:creationId xmlns:a16="http://schemas.microsoft.com/office/drawing/2014/main" id="{BCFD2819-A3EA-4D20-81E3-B1759B014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9" name="Freeform 299">
              <a:extLst>
                <a:ext uri="{FF2B5EF4-FFF2-40B4-BE49-F238E27FC236}">
                  <a16:creationId xmlns:a16="http://schemas.microsoft.com/office/drawing/2014/main" id="{4F83C530-01DE-4E28-AA9A-3ACA09751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0" name="Freeform 300">
              <a:extLst>
                <a:ext uri="{FF2B5EF4-FFF2-40B4-BE49-F238E27FC236}">
                  <a16:creationId xmlns:a16="http://schemas.microsoft.com/office/drawing/2014/main" id="{0CD7944D-A5A1-47CA-9349-0CCE21530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1" name="Freeform 301">
              <a:extLst>
                <a:ext uri="{FF2B5EF4-FFF2-40B4-BE49-F238E27FC236}">
                  <a16:creationId xmlns:a16="http://schemas.microsoft.com/office/drawing/2014/main" id="{DE892639-9C6C-470A-8456-0EEDC56F8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" name="Freeform 302">
              <a:extLst>
                <a:ext uri="{FF2B5EF4-FFF2-40B4-BE49-F238E27FC236}">
                  <a16:creationId xmlns:a16="http://schemas.microsoft.com/office/drawing/2014/main" id="{F139AEF9-1278-4601-AC04-1E007875E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" name="Freeform 303">
              <a:extLst>
                <a:ext uri="{FF2B5EF4-FFF2-40B4-BE49-F238E27FC236}">
                  <a16:creationId xmlns:a16="http://schemas.microsoft.com/office/drawing/2014/main" id="{DF75ECEB-D611-410C-8BCB-2ED66035E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4" name="Freeform 304">
              <a:extLst>
                <a:ext uri="{FF2B5EF4-FFF2-40B4-BE49-F238E27FC236}">
                  <a16:creationId xmlns:a16="http://schemas.microsoft.com/office/drawing/2014/main" id="{A50EC007-EC3C-4F44-B39A-9EFA26FD0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5" name="Freeform 305">
              <a:extLst>
                <a:ext uri="{FF2B5EF4-FFF2-40B4-BE49-F238E27FC236}">
                  <a16:creationId xmlns:a16="http://schemas.microsoft.com/office/drawing/2014/main" id="{C9200DE5-F54C-40A9-86ED-8A771F89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6" name="Freeform 306">
              <a:extLst>
                <a:ext uri="{FF2B5EF4-FFF2-40B4-BE49-F238E27FC236}">
                  <a16:creationId xmlns:a16="http://schemas.microsoft.com/office/drawing/2014/main" id="{D240633D-3F5D-4837-925D-A5A75F499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7" name="Freeform 307">
              <a:extLst>
                <a:ext uri="{FF2B5EF4-FFF2-40B4-BE49-F238E27FC236}">
                  <a16:creationId xmlns:a16="http://schemas.microsoft.com/office/drawing/2014/main" id="{68DCC86C-A47B-46FC-A969-A4940F42A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8" name="Freeform 308">
              <a:extLst>
                <a:ext uri="{FF2B5EF4-FFF2-40B4-BE49-F238E27FC236}">
                  <a16:creationId xmlns:a16="http://schemas.microsoft.com/office/drawing/2014/main" id="{B4076848-1F5B-43DB-9832-E9A9D1DDC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9" name="Freeform 309">
              <a:extLst>
                <a:ext uri="{FF2B5EF4-FFF2-40B4-BE49-F238E27FC236}">
                  <a16:creationId xmlns:a16="http://schemas.microsoft.com/office/drawing/2014/main" id="{53507373-AC01-4F87-9DE5-6631045F8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" name="Freeform 310">
              <a:extLst>
                <a:ext uri="{FF2B5EF4-FFF2-40B4-BE49-F238E27FC236}">
                  <a16:creationId xmlns:a16="http://schemas.microsoft.com/office/drawing/2014/main" id="{67CFA767-C176-4F67-AA19-145393F9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1" name="Freeform 311">
              <a:extLst>
                <a:ext uri="{FF2B5EF4-FFF2-40B4-BE49-F238E27FC236}">
                  <a16:creationId xmlns:a16="http://schemas.microsoft.com/office/drawing/2014/main" id="{1EEC99EE-146E-4477-B758-EE2880A3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2" name="Freeform 312">
              <a:extLst>
                <a:ext uri="{FF2B5EF4-FFF2-40B4-BE49-F238E27FC236}">
                  <a16:creationId xmlns:a16="http://schemas.microsoft.com/office/drawing/2014/main" id="{30932DBC-BD19-4C2E-88CB-34EED96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" name="Freeform 313">
              <a:extLst>
                <a:ext uri="{FF2B5EF4-FFF2-40B4-BE49-F238E27FC236}">
                  <a16:creationId xmlns:a16="http://schemas.microsoft.com/office/drawing/2014/main" id="{483F163E-B091-4E59-BF51-86459D70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" name="Freeform 314">
              <a:extLst>
                <a:ext uri="{FF2B5EF4-FFF2-40B4-BE49-F238E27FC236}">
                  <a16:creationId xmlns:a16="http://schemas.microsoft.com/office/drawing/2014/main" id="{CFFEA37C-451B-43BC-87BF-B3F79CE3B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5" name="Freeform 315">
              <a:extLst>
                <a:ext uri="{FF2B5EF4-FFF2-40B4-BE49-F238E27FC236}">
                  <a16:creationId xmlns:a16="http://schemas.microsoft.com/office/drawing/2014/main" id="{9D305E82-AF53-4928-8825-CE97EF6D8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" name="Freeform 316">
              <a:extLst>
                <a:ext uri="{FF2B5EF4-FFF2-40B4-BE49-F238E27FC236}">
                  <a16:creationId xmlns:a16="http://schemas.microsoft.com/office/drawing/2014/main" id="{559AA243-BC5D-45D8-A2D1-2814396C6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7" name="Freeform 317">
              <a:extLst>
                <a:ext uri="{FF2B5EF4-FFF2-40B4-BE49-F238E27FC236}">
                  <a16:creationId xmlns:a16="http://schemas.microsoft.com/office/drawing/2014/main" id="{A2F0028C-1069-49D4-846B-B07DF641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8" name="Freeform 318">
              <a:extLst>
                <a:ext uri="{FF2B5EF4-FFF2-40B4-BE49-F238E27FC236}">
                  <a16:creationId xmlns:a16="http://schemas.microsoft.com/office/drawing/2014/main" id="{841B7028-9039-46FA-A1A6-E3982392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9" name="Freeform 319">
              <a:extLst>
                <a:ext uri="{FF2B5EF4-FFF2-40B4-BE49-F238E27FC236}">
                  <a16:creationId xmlns:a16="http://schemas.microsoft.com/office/drawing/2014/main" id="{5817A18F-CD0C-4800-AAE9-5B7E3E35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0" name="Freeform 320">
              <a:extLst>
                <a:ext uri="{FF2B5EF4-FFF2-40B4-BE49-F238E27FC236}">
                  <a16:creationId xmlns:a16="http://schemas.microsoft.com/office/drawing/2014/main" id="{FDBA0DF2-781F-46BB-BA6C-7BCD9707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1" name="Freeform 321">
              <a:extLst>
                <a:ext uri="{FF2B5EF4-FFF2-40B4-BE49-F238E27FC236}">
                  <a16:creationId xmlns:a16="http://schemas.microsoft.com/office/drawing/2014/main" id="{53B6757C-E546-4DDA-9E5A-473B94944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2" name="Freeform 322">
              <a:extLst>
                <a:ext uri="{FF2B5EF4-FFF2-40B4-BE49-F238E27FC236}">
                  <a16:creationId xmlns:a16="http://schemas.microsoft.com/office/drawing/2014/main" id="{EA0916DE-F977-4525-ADFD-1CFAB46BD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" name="Freeform 323">
              <a:extLst>
                <a:ext uri="{FF2B5EF4-FFF2-40B4-BE49-F238E27FC236}">
                  <a16:creationId xmlns:a16="http://schemas.microsoft.com/office/drawing/2014/main" id="{51B211BB-C853-4B0E-BC61-D8A04F52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" name="Freeform 324">
              <a:extLst>
                <a:ext uri="{FF2B5EF4-FFF2-40B4-BE49-F238E27FC236}">
                  <a16:creationId xmlns:a16="http://schemas.microsoft.com/office/drawing/2014/main" id="{E4AD6C57-849B-4405-99CD-93B210585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5" name="Freeform 325">
              <a:extLst>
                <a:ext uri="{FF2B5EF4-FFF2-40B4-BE49-F238E27FC236}">
                  <a16:creationId xmlns:a16="http://schemas.microsoft.com/office/drawing/2014/main" id="{A81AA2A6-C1E0-4794-B1EA-E07C6DFE9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6" name="Freeform 326">
              <a:extLst>
                <a:ext uri="{FF2B5EF4-FFF2-40B4-BE49-F238E27FC236}">
                  <a16:creationId xmlns:a16="http://schemas.microsoft.com/office/drawing/2014/main" id="{D502235B-0A21-436F-AF09-35CADB48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7" name="Freeform 327">
              <a:extLst>
                <a:ext uri="{FF2B5EF4-FFF2-40B4-BE49-F238E27FC236}">
                  <a16:creationId xmlns:a16="http://schemas.microsoft.com/office/drawing/2014/main" id="{FFA86934-2CB3-4859-BFC8-092C1BAE5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8" name="Freeform 328">
              <a:extLst>
                <a:ext uri="{FF2B5EF4-FFF2-40B4-BE49-F238E27FC236}">
                  <a16:creationId xmlns:a16="http://schemas.microsoft.com/office/drawing/2014/main" id="{B3938235-EB8D-4C68-B173-EBFCEDEEA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9" name="Freeform 329">
              <a:extLst>
                <a:ext uri="{FF2B5EF4-FFF2-40B4-BE49-F238E27FC236}">
                  <a16:creationId xmlns:a16="http://schemas.microsoft.com/office/drawing/2014/main" id="{FA7AB282-3B40-40B9-AC87-BA9E2EF49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0" name="Freeform 330">
              <a:extLst>
                <a:ext uri="{FF2B5EF4-FFF2-40B4-BE49-F238E27FC236}">
                  <a16:creationId xmlns:a16="http://schemas.microsoft.com/office/drawing/2014/main" id="{AED792D5-B72C-4715-93DC-B626FEA6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1" name="Freeform 331">
              <a:extLst>
                <a:ext uri="{FF2B5EF4-FFF2-40B4-BE49-F238E27FC236}">
                  <a16:creationId xmlns:a16="http://schemas.microsoft.com/office/drawing/2014/main" id="{8617C3C3-443B-405C-A94F-19A73FFF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2" name="Freeform 332">
              <a:extLst>
                <a:ext uri="{FF2B5EF4-FFF2-40B4-BE49-F238E27FC236}">
                  <a16:creationId xmlns:a16="http://schemas.microsoft.com/office/drawing/2014/main" id="{74031A70-714D-4BD4-8959-96966E0D0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" name="Freeform 333">
              <a:extLst>
                <a:ext uri="{FF2B5EF4-FFF2-40B4-BE49-F238E27FC236}">
                  <a16:creationId xmlns:a16="http://schemas.microsoft.com/office/drawing/2014/main" id="{E121F105-6312-4531-B30F-B0C1A6135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" name="Freeform 334">
              <a:extLst>
                <a:ext uri="{FF2B5EF4-FFF2-40B4-BE49-F238E27FC236}">
                  <a16:creationId xmlns:a16="http://schemas.microsoft.com/office/drawing/2014/main" id="{8DC0771B-D396-4E45-B484-AF2193369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5" name="Freeform 335">
              <a:extLst>
                <a:ext uri="{FF2B5EF4-FFF2-40B4-BE49-F238E27FC236}">
                  <a16:creationId xmlns:a16="http://schemas.microsoft.com/office/drawing/2014/main" id="{B8437EBE-A639-49FD-958A-CB9B3B24E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6" name="Freeform 336">
              <a:extLst>
                <a:ext uri="{FF2B5EF4-FFF2-40B4-BE49-F238E27FC236}">
                  <a16:creationId xmlns:a16="http://schemas.microsoft.com/office/drawing/2014/main" id="{543F5D69-AE72-440D-9FA4-8C32DDB54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7" name="Freeform 337">
              <a:extLst>
                <a:ext uri="{FF2B5EF4-FFF2-40B4-BE49-F238E27FC236}">
                  <a16:creationId xmlns:a16="http://schemas.microsoft.com/office/drawing/2014/main" id="{B86FA59A-21CA-4E25-9D3D-8BFDB112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" name="Freeform 338">
              <a:extLst>
                <a:ext uri="{FF2B5EF4-FFF2-40B4-BE49-F238E27FC236}">
                  <a16:creationId xmlns:a16="http://schemas.microsoft.com/office/drawing/2014/main" id="{508EE84C-3693-4C42-A859-5E6DD9316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" name="Freeform 339">
              <a:extLst>
                <a:ext uri="{FF2B5EF4-FFF2-40B4-BE49-F238E27FC236}">
                  <a16:creationId xmlns:a16="http://schemas.microsoft.com/office/drawing/2014/main" id="{783BA1EE-68D5-43D7-BAFE-428D7998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0" name="Freeform 340">
              <a:extLst>
                <a:ext uri="{FF2B5EF4-FFF2-40B4-BE49-F238E27FC236}">
                  <a16:creationId xmlns:a16="http://schemas.microsoft.com/office/drawing/2014/main" id="{13358C5D-AA2E-4103-9B19-DF267D1A7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1" name="Freeform 341">
              <a:extLst>
                <a:ext uri="{FF2B5EF4-FFF2-40B4-BE49-F238E27FC236}">
                  <a16:creationId xmlns:a16="http://schemas.microsoft.com/office/drawing/2014/main" id="{714C5EC7-7F59-4261-A7AF-91A8E36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2" name="Freeform 342">
              <a:extLst>
                <a:ext uri="{FF2B5EF4-FFF2-40B4-BE49-F238E27FC236}">
                  <a16:creationId xmlns:a16="http://schemas.microsoft.com/office/drawing/2014/main" id="{1BB29EBF-541C-4DF5-AB3F-F443FF9DC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3" name="Freeform 343">
              <a:extLst>
                <a:ext uri="{FF2B5EF4-FFF2-40B4-BE49-F238E27FC236}">
                  <a16:creationId xmlns:a16="http://schemas.microsoft.com/office/drawing/2014/main" id="{1A534127-19B8-4DCF-95E2-B6F060424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" name="Freeform 344">
              <a:extLst>
                <a:ext uri="{FF2B5EF4-FFF2-40B4-BE49-F238E27FC236}">
                  <a16:creationId xmlns:a16="http://schemas.microsoft.com/office/drawing/2014/main" id="{EEB66D4B-BF4E-49C7-A8E4-AD8D4D4B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5" name="Freeform 345">
              <a:extLst>
                <a:ext uri="{FF2B5EF4-FFF2-40B4-BE49-F238E27FC236}">
                  <a16:creationId xmlns:a16="http://schemas.microsoft.com/office/drawing/2014/main" id="{EFB69F3D-94ED-43F0-AB76-2A04B230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6" name="Freeform 346">
              <a:extLst>
                <a:ext uri="{FF2B5EF4-FFF2-40B4-BE49-F238E27FC236}">
                  <a16:creationId xmlns:a16="http://schemas.microsoft.com/office/drawing/2014/main" id="{FFD5EBCC-591A-40A5-B4E9-54D0CACB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7" name="Freeform 347">
              <a:extLst>
                <a:ext uri="{FF2B5EF4-FFF2-40B4-BE49-F238E27FC236}">
                  <a16:creationId xmlns:a16="http://schemas.microsoft.com/office/drawing/2014/main" id="{B76A9C53-5BB8-49AE-BEDF-DA642756A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" name="Freeform 348">
              <a:extLst>
                <a:ext uri="{FF2B5EF4-FFF2-40B4-BE49-F238E27FC236}">
                  <a16:creationId xmlns:a16="http://schemas.microsoft.com/office/drawing/2014/main" id="{9999A120-2152-4030-84CF-C9FAE9C43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" name="Freeform 349">
              <a:extLst>
                <a:ext uri="{FF2B5EF4-FFF2-40B4-BE49-F238E27FC236}">
                  <a16:creationId xmlns:a16="http://schemas.microsoft.com/office/drawing/2014/main" id="{C9D83F44-BF7B-4C6F-A261-E0225E20E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0" name="Freeform 350">
              <a:extLst>
                <a:ext uri="{FF2B5EF4-FFF2-40B4-BE49-F238E27FC236}">
                  <a16:creationId xmlns:a16="http://schemas.microsoft.com/office/drawing/2014/main" id="{42BDF288-3655-4C1E-962C-A5BE5D0B8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1" name="Freeform 351">
              <a:extLst>
                <a:ext uri="{FF2B5EF4-FFF2-40B4-BE49-F238E27FC236}">
                  <a16:creationId xmlns:a16="http://schemas.microsoft.com/office/drawing/2014/main" id="{B8EB0EC9-959E-41A0-AFCD-00F5E90C6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2" name="Freeform 352">
              <a:extLst>
                <a:ext uri="{FF2B5EF4-FFF2-40B4-BE49-F238E27FC236}">
                  <a16:creationId xmlns:a16="http://schemas.microsoft.com/office/drawing/2014/main" id="{DB1F1E81-651F-4F5B-8FB5-2ED31483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3" name="Freeform 353">
              <a:extLst>
                <a:ext uri="{FF2B5EF4-FFF2-40B4-BE49-F238E27FC236}">
                  <a16:creationId xmlns:a16="http://schemas.microsoft.com/office/drawing/2014/main" id="{F4FC5206-FB8E-4DD1-B150-503F4593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" name="Freeform 354">
              <a:extLst>
                <a:ext uri="{FF2B5EF4-FFF2-40B4-BE49-F238E27FC236}">
                  <a16:creationId xmlns:a16="http://schemas.microsoft.com/office/drawing/2014/main" id="{E0E88318-672F-48EA-8A46-9838E2629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5" name="Freeform 355">
              <a:extLst>
                <a:ext uri="{FF2B5EF4-FFF2-40B4-BE49-F238E27FC236}">
                  <a16:creationId xmlns:a16="http://schemas.microsoft.com/office/drawing/2014/main" id="{BB79395D-D8BE-4C88-84F1-233B76C81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6" name="Freeform 356">
              <a:extLst>
                <a:ext uri="{FF2B5EF4-FFF2-40B4-BE49-F238E27FC236}">
                  <a16:creationId xmlns:a16="http://schemas.microsoft.com/office/drawing/2014/main" id="{D9B7667C-795F-4C00-B9EA-7324A45CD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7" name="Freeform 357">
              <a:extLst>
                <a:ext uri="{FF2B5EF4-FFF2-40B4-BE49-F238E27FC236}">
                  <a16:creationId xmlns:a16="http://schemas.microsoft.com/office/drawing/2014/main" id="{D7FED72D-03F3-435B-9E90-14B43E76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8" name="Freeform 358">
              <a:extLst>
                <a:ext uri="{FF2B5EF4-FFF2-40B4-BE49-F238E27FC236}">
                  <a16:creationId xmlns:a16="http://schemas.microsoft.com/office/drawing/2014/main" id="{F9389CD3-0230-447E-A9FB-62759677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9" name="Freeform 359">
              <a:extLst>
                <a:ext uri="{FF2B5EF4-FFF2-40B4-BE49-F238E27FC236}">
                  <a16:creationId xmlns:a16="http://schemas.microsoft.com/office/drawing/2014/main" id="{B862A6E6-4BCC-4CC6-A5AC-6014AB3B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0" name="Freeform 360">
              <a:extLst>
                <a:ext uri="{FF2B5EF4-FFF2-40B4-BE49-F238E27FC236}">
                  <a16:creationId xmlns:a16="http://schemas.microsoft.com/office/drawing/2014/main" id="{10EB362B-589D-41E4-BEEC-2B249F2B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1" name="Freeform 361">
              <a:extLst>
                <a:ext uri="{FF2B5EF4-FFF2-40B4-BE49-F238E27FC236}">
                  <a16:creationId xmlns:a16="http://schemas.microsoft.com/office/drawing/2014/main" id="{2C4DDED7-D71B-4866-B55C-D4B72A115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2" name="Freeform 362">
              <a:extLst>
                <a:ext uri="{FF2B5EF4-FFF2-40B4-BE49-F238E27FC236}">
                  <a16:creationId xmlns:a16="http://schemas.microsoft.com/office/drawing/2014/main" id="{93D35168-310E-4E9C-BAFF-639C27F1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3" name="Freeform 363">
              <a:extLst>
                <a:ext uri="{FF2B5EF4-FFF2-40B4-BE49-F238E27FC236}">
                  <a16:creationId xmlns:a16="http://schemas.microsoft.com/office/drawing/2014/main" id="{DA33DD39-F5B3-4BE7-8B7A-22AE6D134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" name="Freeform 364">
              <a:extLst>
                <a:ext uri="{FF2B5EF4-FFF2-40B4-BE49-F238E27FC236}">
                  <a16:creationId xmlns:a16="http://schemas.microsoft.com/office/drawing/2014/main" id="{976F0B65-340A-4284-A645-2BFC3C0AE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" name="Freeform 365">
              <a:extLst>
                <a:ext uri="{FF2B5EF4-FFF2-40B4-BE49-F238E27FC236}">
                  <a16:creationId xmlns:a16="http://schemas.microsoft.com/office/drawing/2014/main" id="{DB893673-9E1E-4F58-ADDC-FD958419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6" name="Freeform 366">
              <a:extLst>
                <a:ext uri="{FF2B5EF4-FFF2-40B4-BE49-F238E27FC236}">
                  <a16:creationId xmlns:a16="http://schemas.microsoft.com/office/drawing/2014/main" id="{E35C9458-C435-4ED5-B958-DBBFB14BC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7" name="Freeform 367">
              <a:extLst>
                <a:ext uri="{FF2B5EF4-FFF2-40B4-BE49-F238E27FC236}">
                  <a16:creationId xmlns:a16="http://schemas.microsoft.com/office/drawing/2014/main" id="{8D5B8F5F-C289-40C3-B3CC-C119F2531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8" name="Freeform 368">
              <a:extLst>
                <a:ext uri="{FF2B5EF4-FFF2-40B4-BE49-F238E27FC236}">
                  <a16:creationId xmlns:a16="http://schemas.microsoft.com/office/drawing/2014/main" id="{5935209E-F7AE-4CB8-89F1-FDFF567E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9" name="Freeform 369">
              <a:extLst>
                <a:ext uri="{FF2B5EF4-FFF2-40B4-BE49-F238E27FC236}">
                  <a16:creationId xmlns:a16="http://schemas.microsoft.com/office/drawing/2014/main" id="{5A17ED18-54BB-4CEC-B018-885D99F35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0" name="Freeform 370">
              <a:extLst>
                <a:ext uri="{FF2B5EF4-FFF2-40B4-BE49-F238E27FC236}">
                  <a16:creationId xmlns:a16="http://schemas.microsoft.com/office/drawing/2014/main" id="{CD7BA962-BD12-4278-8A15-D99124512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11" name="Text Box 371">
            <a:extLst>
              <a:ext uri="{FF2B5EF4-FFF2-40B4-BE49-F238E27FC236}">
                <a16:creationId xmlns:a16="http://schemas.microsoft.com/office/drawing/2014/main" id="{AA8F7E24-C151-42CA-AB64-E23D9723D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202283"/>
            <a:ext cx="349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3600" b="1" dirty="0" err="1"/>
              <a:t>Explanations</a:t>
            </a:r>
            <a:r>
              <a:rPr lang="de-DE" altLang="de-DE" sz="3600" b="1" dirty="0"/>
              <a:t>:</a:t>
            </a:r>
          </a:p>
        </p:txBody>
      </p:sp>
      <p:sp>
        <p:nvSpPr>
          <p:cNvPr id="812" name="Text Box 372">
            <a:extLst>
              <a:ext uri="{FF2B5EF4-FFF2-40B4-BE49-F238E27FC236}">
                <a16:creationId xmlns:a16="http://schemas.microsoft.com/office/drawing/2014/main" id="{77F4671B-8FB4-4ABD-B86C-9F9923FF6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1022420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/>
              <a:t>Aircraft upright</a:t>
            </a:r>
          </a:p>
        </p:txBody>
      </p:sp>
      <p:sp>
        <p:nvSpPr>
          <p:cNvPr id="813" name="Text Box 373">
            <a:extLst>
              <a:ext uri="{FF2B5EF4-FFF2-40B4-BE49-F238E27FC236}">
                <a16:creationId xmlns:a16="http://schemas.microsoft.com/office/drawing/2014/main" id="{E7E44A88-F140-4F86-BE32-802160434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045" y="1761020"/>
            <a:ext cx="242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/>
              <a:t>Aircraft </a:t>
            </a:r>
            <a:r>
              <a:rPr lang="de-DE" altLang="de-DE" sz="2000" b="1" dirty="0" err="1"/>
              <a:t>inverted</a:t>
            </a:r>
            <a:endParaRPr lang="de-DE" altLang="de-DE" sz="2000" b="1" dirty="0"/>
          </a:p>
        </p:txBody>
      </p:sp>
      <p:grpSp>
        <p:nvGrpSpPr>
          <p:cNvPr id="814" name="Group 391">
            <a:extLst>
              <a:ext uri="{FF2B5EF4-FFF2-40B4-BE49-F238E27FC236}">
                <a16:creationId xmlns:a16="http://schemas.microsoft.com/office/drawing/2014/main" id="{25D2C742-14F3-4EFF-BD68-670A7CC003FB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1503363" y="660470"/>
            <a:ext cx="641350" cy="1155700"/>
            <a:chOff x="2820" y="264"/>
            <a:chExt cx="420" cy="1452"/>
          </a:xfrm>
        </p:grpSpPr>
        <p:sp>
          <p:nvSpPr>
            <p:cNvPr id="815" name="Line 392">
              <a:extLst>
                <a:ext uri="{FF2B5EF4-FFF2-40B4-BE49-F238E27FC236}">
                  <a16:creationId xmlns:a16="http://schemas.microsoft.com/office/drawing/2014/main" id="{E6C0E04D-3FE1-425B-A359-ABAB58855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6" name="Group 393">
              <a:extLst>
                <a:ext uri="{FF2B5EF4-FFF2-40B4-BE49-F238E27FC236}">
                  <a16:creationId xmlns:a16="http://schemas.microsoft.com/office/drawing/2014/main" id="{1D31F8DC-7E11-4C73-B132-C1C6E9730B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17" name="Group 394">
                <a:extLst>
                  <a:ext uri="{FF2B5EF4-FFF2-40B4-BE49-F238E27FC236}">
                    <a16:creationId xmlns:a16="http://schemas.microsoft.com/office/drawing/2014/main" id="{FC88657D-8FF1-451A-98B9-658119CD05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20" name="Group 395">
                  <a:extLst>
                    <a:ext uri="{FF2B5EF4-FFF2-40B4-BE49-F238E27FC236}">
                      <a16:creationId xmlns:a16="http://schemas.microsoft.com/office/drawing/2014/main" id="{97D86AFE-FACC-460A-856E-89281697F9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22" name="Group 396">
                    <a:extLst>
                      <a:ext uri="{FF2B5EF4-FFF2-40B4-BE49-F238E27FC236}">
                        <a16:creationId xmlns:a16="http://schemas.microsoft.com/office/drawing/2014/main" id="{0BE34F19-FFB3-45DE-B9B7-43323DF278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25" name="Freeform 397">
                      <a:extLst>
                        <a:ext uri="{FF2B5EF4-FFF2-40B4-BE49-F238E27FC236}">
                          <a16:creationId xmlns:a16="http://schemas.microsoft.com/office/drawing/2014/main" id="{C8E2B65B-6D1A-49AC-9B7C-D2C8FBB816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6" name="Freeform 398">
                      <a:extLst>
                        <a:ext uri="{FF2B5EF4-FFF2-40B4-BE49-F238E27FC236}">
                          <a16:creationId xmlns:a16="http://schemas.microsoft.com/office/drawing/2014/main" id="{7879CEA6-EFD5-40D1-8604-3FB464047F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3" name="Freeform 399">
                    <a:extLst>
                      <a:ext uri="{FF2B5EF4-FFF2-40B4-BE49-F238E27FC236}">
                        <a16:creationId xmlns:a16="http://schemas.microsoft.com/office/drawing/2014/main" id="{1AE21957-32CD-4F3B-B1C0-4A9617A9D1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" name="Freeform 400">
                    <a:extLst>
                      <a:ext uri="{FF2B5EF4-FFF2-40B4-BE49-F238E27FC236}">
                        <a16:creationId xmlns:a16="http://schemas.microsoft.com/office/drawing/2014/main" id="{BFB8E474-7E73-453F-B044-222D8D399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1" name="Line 401">
                  <a:extLst>
                    <a:ext uri="{FF2B5EF4-FFF2-40B4-BE49-F238E27FC236}">
                      <a16:creationId xmlns:a16="http://schemas.microsoft.com/office/drawing/2014/main" id="{AC58C579-CD0E-416F-8A1B-304FB0786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18" name="AutoShape 402">
                <a:extLst>
                  <a:ext uri="{FF2B5EF4-FFF2-40B4-BE49-F238E27FC236}">
                    <a16:creationId xmlns:a16="http://schemas.microsoft.com/office/drawing/2014/main" id="{A27C4F23-1154-4339-8CB8-86F03AC0B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19" name="Line 403">
                <a:extLst>
                  <a:ext uri="{FF2B5EF4-FFF2-40B4-BE49-F238E27FC236}">
                    <a16:creationId xmlns:a16="http://schemas.microsoft.com/office/drawing/2014/main" id="{348C1FE6-B0C3-43C8-823A-1EE7C7722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27" name="Group 404">
            <a:extLst>
              <a:ext uri="{FF2B5EF4-FFF2-40B4-BE49-F238E27FC236}">
                <a16:creationId xmlns:a16="http://schemas.microsoft.com/office/drawing/2014/main" id="{5ECEEA89-F208-4487-AEF2-CA2D541B48CE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2874963" y="660470"/>
            <a:ext cx="641350" cy="1155700"/>
            <a:chOff x="2820" y="264"/>
            <a:chExt cx="420" cy="1452"/>
          </a:xfrm>
        </p:grpSpPr>
        <p:sp>
          <p:nvSpPr>
            <p:cNvPr id="828" name="Line 405">
              <a:extLst>
                <a:ext uri="{FF2B5EF4-FFF2-40B4-BE49-F238E27FC236}">
                  <a16:creationId xmlns:a16="http://schemas.microsoft.com/office/drawing/2014/main" id="{4620D93E-9FF5-4C0C-993E-80ABB3412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29" name="Group 406">
              <a:extLst>
                <a:ext uri="{FF2B5EF4-FFF2-40B4-BE49-F238E27FC236}">
                  <a16:creationId xmlns:a16="http://schemas.microsoft.com/office/drawing/2014/main" id="{5F05D34D-5CB8-4834-AE44-66AEC2DF7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30" name="Group 407">
                <a:extLst>
                  <a:ext uri="{FF2B5EF4-FFF2-40B4-BE49-F238E27FC236}">
                    <a16:creationId xmlns:a16="http://schemas.microsoft.com/office/drawing/2014/main" id="{9F6E6F70-2233-4824-AF79-BDDAE071D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33" name="Group 408">
                  <a:extLst>
                    <a:ext uri="{FF2B5EF4-FFF2-40B4-BE49-F238E27FC236}">
                      <a16:creationId xmlns:a16="http://schemas.microsoft.com/office/drawing/2014/main" id="{6A09A8B7-0BC4-4F45-92E3-F7CD34FB12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35" name="Group 409">
                    <a:extLst>
                      <a:ext uri="{FF2B5EF4-FFF2-40B4-BE49-F238E27FC236}">
                        <a16:creationId xmlns:a16="http://schemas.microsoft.com/office/drawing/2014/main" id="{29C6B6D2-98EB-43D3-99F6-F81AEC562A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38" name="Freeform 410">
                      <a:extLst>
                        <a:ext uri="{FF2B5EF4-FFF2-40B4-BE49-F238E27FC236}">
                          <a16:creationId xmlns:a16="http://schemas.microsoft.com/office/drawing/2014/main" id="{AFA904AA-471E-418D-9F00-02D25BE57D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" name="Freeform 411">
                      <a:extLst>
                        <a:ext uri="{FF2B5EF4-FFF2-40B4-BE49-F238E27FC236}">
                          <a16:creationId xmlns:a16="http://schemas.microsoft.com/office/drawing/2014/main" id="{3B3A11F0-DF69-465C-A3EB-E73DB748EB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36" name="Freeform 412">
                    <a:extLst>
                      <a:ext uri="{FF2B5EF4-FFF2-40B4-BE49-F238E27FC236}">
                        <a16:creationId xmlns:a16="http://schemas.microsoft.com/office/drawing/2014/main" id="{D0FF643B-7A31-447B-8B42-A7E49C8410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37" name="Freeform 413">
                    <a:extLst>
                      <a:ext uri="{FF2B5EF4-FFF2-40B4-BE49-F238E27FC236}">
                        <a16:creationId xmlns:a16="http://schemas.microsoft.com/office/drawing/2014/main" id="{CC4C9AA1-EC1F-440D-B48A-52272C13C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34" name="Line 414">
                  <a:extLst>
                    <a:ext uri="{FF2B5EF4-FFF2-40B4-BE49-F238E27FC236}">
                      <a16:creationId xmlns:a16="http://schemas.microsoft.com/office/drawing/2014/main" id="{08ECD703-7B82-45DC-BF36-E963E495B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31" name="AutoShape 415">
                <a:extLst>
                  <a:ext uri="{FF2B5EF4-FFF2-40B4-BE49-F238E27FC236}">
                    <a16:creationId xmlns:a16="http://schemas.microsoft.com/office/drawing/2014/main" id="{F3E98CB0-EC3F-4AE2-8DF6-5431AD73A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32" name="Line 416">
                <a:extLst>
                  <a:ext uri="{FF2B5EF4-FFF2-40B4-BE49-F238E27FC236}">
                    <a16:creationId xmlns:a16="http://schemas.microsoft.com/office/drawing/2014/main" id="{319517FB-B2B6-459F-AFC6-40F6D61D6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40" name="Group 417">
            <a:extLst>
              <a:ext uri="{FF2B5EF4-FFF2-40B4-BE49-F238E27FC236}">
                <a16:creationId xmlns:a16="http://schemas.microsoft.com/office/drawing/2014/main" id="{61E71439-7116-46D8-B87C-76C891CDC0CA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1503363" y="1382297"/>
            <a:ext cx="641350" cy="1155700"/>
            <a:chOff x="2820" y="264"/>
            <a:chExt cx="420" cy="1452"/>
          </a:xfrm>
        </p:grpSpPr>
        <p:sp>
          <p:nvSpPr>
            <p:cNvPr id="841" name="Line 418">
              <a:extLst>
                <a:ext uri="{FF2B5EF4-FFF2-40B4-BE49-F238E27FC236}">
                  <a16:creationId xmlns:a16="http://schemas.microsoft.com/office/drawing/2014/main" id="{DFE9B4D2-CE11-4DA2-8E00-9AF1B74DA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2" name="Group 419">
              <a:extLst>
                <a:ext uri="{FF2B5EF4-FFF2-40B4-BE49-F238E27FC236}">
                  <a16:creationId xmlns:a16="http://schemas.microsoft.com/office/drawing/2014/main" id="{82DD3BAB-078D-4B73-BE26-B8728E2C7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3" name="Group 420">
                <a:extLst>
                  <a:ext uri="{FF2B5EF4-FFF2-40B4-BE49-F238E27FC236}">
                    <a16:creationId xmlns:a16="http://schemas.microsoft.com/office/drawing/2014/main" id="{89B73480-1F0A-4C0B-B415-453CC6053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6" name="Group 421">
                  <a:extLst>
                    <a:ext uri="{FF2B5EF4-FFF2-40B4-BE49-F238E27FC236}">
                      <a16:creationId xmlns:a16="http://schemas.microsoft.com/office/drawing/2014/main" id="{6DF8E7B8-83EB-45E2-96D1-DC615F25B8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8" name="Group 422">
                    <a:extLst>
                      <a:ext uri="{FF2B5EF4-FFF2-40B4-BE49-F238E27FC236}">
                        <a16:creationId xmlns:a16="http://schemas.microsoft.com/office/drawing/2014/main" id="{0A90D01F-190A-4AA9-9D35-AE56904C35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51" name="Freeform 423">
                      <a:extLst>
                        <a:ext uri="{FF2B5EF4-FFF2-40B4-BE49-F238E27FC236}">
                          <a16:creationId xmlns:a16="http://schemas.microsoft.com/office/drawing/2014/main" id="{05986993-4807-46CC-A79A-87A076D12B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52" name="Freeform 424">
                      <a:extLst>
                        <a:ext uri="{FF2B5EF4-FFF2-40B4-BE49-F238E27FC236}">
                          <a16:creationId xmlns:a16="http://schemas.microsoft.com/office/drawing/2014/main" id="{5C9A1DD3-D25A-470A-B093-172D3E5FC4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9" name="Freeform 425">
                    <a:extLst>
                      <a:ext uri="{FF2B5EF4-FFF2-40B4-BE49-F238E27FC236}">
                        <a16:creationId xmlns:a16="http://schemas.microsoft.com/office/drawing/2014/main" id="{9B6190DA-D249-482B-B3FC-AFBDC5772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50" name="Freeform 426">
                    <a:extLst>
                      <a:ext uri="{FF2B5EF4-FFF2-40B4-BE49-F238E27FC236}">
                        <a16:creationId xmlns:a16="http://schemas.microsoft.com/office/drawing/2014/main" id="{81CEDCB4-5B1C-4DFF-A86B-F613C0BE7A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7" name="Line 427">
                  <a:extLst>
                    <a:ext uri="{FF2B5EF4-FFF2-40B4-BE49-F238E27FC236}">
                      <a16:creationId xmlns:a16="http://schemas.microsoft.com/office/drawing/2014/main" id="{2D82D2F8-D10E-4DC9-BED2-00FD446C1F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4" name="AutoShape 428">
                <a:extLst>
                  <a:ext uri="{FF2B5EF4-FFF2-40B4-BE49-F238E27FC236}">
                    <a16:creationId xmlns:a16="http://schemas.microsoft.com/office/drawing/2014/main" id="{C558F22D-6F79-4BD9-A9D6-6D4D9FEE8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45" name="Line 429">
                <a:extLst>
                  <a:ext uri="{FF2B5EF4-FFF2-40B4-BE49-F238E27FC236}">
                    <a16:creationId xmlns:a16="http://schemas.microsoft.com/office/drawing/2014/main" id="{C090977B-C65D-48F6-B5F7-61C1C232E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53" name="Group 430">
            <a:extLst>
              <a:ext uri="{FF2B5EF4-FFF2-40B4-BE49-F238E27FC236}">
                <a16:creationId xmlns:a16="http://schemas.microsoft.com/office/drawing/2014/main" id="{71608FCB-6269-417F-B156-0722F8BDFFE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13168" y="1340612"/>
            <a:ext cx="641350" cy="1155700"/>
            <a:chOff x="2820" y="264"/>
            <a:chExt cx="420" cy="1452"/>
          </a:xfrm>
        </p:grpSpPr>
        <p:sp>
          <p:nvSpPr>
            <p:cNvPr id="854" name="Line 431">
              <a:extLst>
                <a:ext uri="{FF2B5EF4-FFF2-40B4-BE49-F238E27FC236}">
                  <a16:creationId xmlns:a16="http://schemas.microsoft.com/office/drawing/2014/main" id="{2761B2EA-2B34-4D18-A820-2F86800FB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55" name="Group 432">
              <a:extLst>
                <a:ext uri="{FF2B5EF4-FFF2-40B4-BE49-F238E27FC236}">
                  <a16:creationId xmlns:a16="http://schemas.microsoft.com/office/drawing/2014/main" id="{24807399-1E64-416E-AC09-CE9D15B3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56" name="Group 433">
                <a:extLst>
                  <a:ext uri="{FF2B5EF4-FFF2-40B4-BE49-F238E27FC236}">
                    <a16:creationId xmlns:a16="http://schemas.microsoft.com/office/drawing/2014/main" id="{D9A64D54-B083-47D3-B79F-5C57E60A8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9" name="Group 434">
                  <a:extLst>
                    <a:ext uri="{FF2B5EF4-FFF2-40B4-BE49-F238E27FC236}">
                      <a16:creationId xmlns:a16="http://schemas.microsoft.com/office/drawing/2014/main" id="{623EED2C-6588-4F34-9CA1-1BAA5837A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61" name="Group 435">
                    <a:extLst>
                      <a:ext uri="{FF2B5EF4-FFF2-40B4-BE49-F238E27FC236}">
                        <a16:creationId xmlns:a16="http://schemas.microsoft.com/office/drawing/2014/main" id="{9B6699A1-54D7-44E8-8CE8-2C0D7AE329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64" name="Freeform 436">
                      <a:extLst>
                        <a:ext uri="{FF2B5EF4-FFF2-40B4-BE49-F238E27FC236}">
                          <a16:creationId xmlns:a16="http://schemas.microsoft.com/office/drawing/2014/main" id="{25A9A238-5055-4C7E-A821-FB01124E32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65" name="Freeform 437">
                      <a:extLst>
                        <a:ext uri="{FF2B5EF4-FFF2-40B4-BE49-F238E27FC236}">
                          <a16:creationId xmlns:a16="http://schemas.microsoft.com/office/drawing/2014/main" id="{A555DE1C-5D15-4C37-BF84-91E4D8A48B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62" name="Freeform 438">
                    <a:extLst>
                      <a:ext uri="{FF2B5EF4-FFF2-40B4-BE49-F238E27FC236}">
                        <a16:creationId xmlns:a16="http://schemas.microsoft.com/office/drawing/2014/main" id="{E1BC8608-663F-4ABD-94DC-9AF20FECA6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3" name="Freeform 439">
                    <a:extLst>
                      <a:ext uri="{FF2B5EF4-FFF2-40B4-BE49-F238E27FC236}">
                        <a16:creationId xmlns:a16="http://schemas.microsoft.com/office/drawing/2014/main" id="{73F750B3-9D3C-462E-80BE-B83A688C8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0" name="Line 440">
                  <a:extLst>
                    <a:ext uri="{FF2B5EF4-FFF2-40B4-BE49-F238E27FC236}">
                      <a16:creationId xmlns:a16="http://schemas.microsoft.com/office/drawing/2014/main" id="{9C1F5206-144D-40AE-9B50-B0B9EF7AB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7" name="AutoShape 441">
                <a:extLst>
                  <a:ext uri="{FF2B5EF4-FFF2-40B4-BE49-F238E27FC236}">
                    <a16:creationId xmlns:a16="http://schemas.microsoft.com/office/drawing/2014/main" id="{0FAF3B66-CA00-47C3-A474-E37793870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58" name="Line 442">
                <a:extLst>
                  <a:ext uri="{FF2B5EF4-FFF2-40B4-BE49-F238E27FC236}">
                    <a16:creationId xmlns:a16="http://schemas.microsoft.com/office/drawing/2014/main" id="{896B8A80-17CA-47E9-B3A5-84D5E3E1D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66" name="Group 448">
            <a:extLst>
              <a:ext uri="{FF2B5EF4-FFF2-40B4-BE49-F238E27FC236}">
                <a16:creationId xmlns:a16="http://schemas.microsoft.com/office/drawing/2014/main" id="{9C25FCF1-BD22-47D9-80D5-BEB0FC9A8B8D}"/>
              </a:ext>
            </a:extLst>
          </p:cNvPr>
          <p:cNvGrpSpPr>
            <a:grpSpLocks/>
          </p:cNvGrpSpPr>
          <p:nvPr/>
        </p:nvGrpSpPr>
        <p:grpSpPr bwMode="auto">
          <a:xfrm>
            <a:off x="1156387" y="3161485"/>
            <a:ext cx="1506538" cy="1339850"/>
            <a:chOff x="4545" y="394"/>
            <a:chExt cx="392" cy="361"/>
          </a:xfrm>
        </p:grpSpPr>
        <p:sp>
          <p:nvSpPr>
            <p:cNvPr id="867" name="AutoShape 449">
              <a:extLst>
                <a:ext uri="{FF2B5EF4-FFF2-40B4-BE49-F238E27FC236}">
                  <a16:creationId xmlns:a16="http://schemas.microsoft.com/office/drawing/2014/main" id="{48914397-5AB7-47F3-B20B-86DEC850DF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8" name="Freeform 450">
              <a:extLst>
                <a:ext uri="{FF2B5EF4-FFF2-40B4-BE49-F238E27FC236}">
                  <a16:creationId xmlns:a16="http://schemas.microsoft.com/office/drawing/2014/main" id="{8D714EA6-FB9D-467E-99AF-65D6114C866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9" name="Freeform 451">
              <a:extLst>
                <a:ext uri="{FF2B5EF4-FFF2-40B4-BE49-F238E27FC236}">
                  <a16:creationId xmlns:a16="http://schemas.microsoft.com/office/drawing/2014/main" id="{1B8D91E9-3E11-43D9-8748-3C23F0E80B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" name="Freeform 452">
              <a:extLst>
                <a:ext uri="{FF2B5EF4-FFF2-40B4-BE49-F238E27FC236}">
                  <a16:creationId xmlns:a16="http://schemas.microsoft.com/office/drawing/2014/main" id="{DB806A3E-4CC1-4552-A99A-D0D9C54AD91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1" name="Freeform 453">
              <a:extLst>
                <a:ext uri="{FF2B5EF4-FFF2-40B4-BE49-F238E27FC236}">
                  <a16:creationId xmlns:a16="http://schemas.microsoft.com/office/drawing/2014/main" id="{FB861559-94F9-40F4-A743-AC1535C4612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2" name="Freeform 454">
              <a:extLst>
                <a:ext uri="{FF2B5EF4-FFF2-40B4-BE49-F238E27FC236}">
                  <a16:creationId xmlns:a16="http://schemas.microsoft.com/office/drawing/2014/main" id="{9F86B3F9-B7FA-477A-9BCE-FD69A05D777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3" name="Line 455">
              <a:extLst>
                <a:ext uri="{FF2B5EF4-FFF2-40B4-BE49-F238E27FC236}">
                  <a16:creationId xmlns:a16="http://schemas.microsoft.com/office/drawing/2014/main" id="{6E49A2D9-F935-4C00-BBB7-8AFD6D3FA1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74" name="Group 456">
            <a:extLst>
              <a:ext uri="{FF2B5EF4-FFF2-40B4-BE49-F238E27FC236}">
                <a16:creationId xmlns:a16="http://schemas.microsoft.com/office/drawing/2014/main" id="{947F7AC7-532F-4B2E-ABD3-19A0929AA6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485062" y="3177898"/>
            <a:ext cx="1506537" cy="1339850"/>
            <a:chOff x="4545" y="394"/>
            <a:chExt cx="392" cy="361"/>
          </a:xfrm>
        </p:grpSpPr>
        <p:sp>
          <p:nvSpPr>
            <p:cNvPr id="875" name="AutoShape 457">
              <a:extLst>
                <a:ext uri="{FF2B5EF4-FFF2-40B4-BE49-F238E27FC236}">
                  <a16:creationId xmlns:a16="http://schemas.microsoft.com/office/drawing/2014/main" id="{F02BD6EF-3905-4C2D-ADC8-93FA6DE05D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6" name="Freeform 458">
              <a:extLst>
                <a:ext uri="{FF2B5EF4-FFF2-40B4-BE49-F238E27FC236}">
                  <a16:creationId xmlns:a16="http://schemas.microsoft.com/office/drawing/2014/main" id="{081C099D-14B3-47A5-BB43-43B6DF16617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7" name="Freeform 459">
              <a:extLst>
                <a:ext uri="{FF2B5EF4-FFF2-40B4-BE49-F238E27FC236}">
                  <a16:creationId xmlns:a16="http://schemas.microsoft.com/office/drawing/2014/main" id="{70EC4188-AC32-47E6-8BA5-DBDC45A4147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8" name="Freeform 460">
              <a:extLst>
                <a:ext uri="{FF2B5EF4-FFF2-40B4-BE49-F238E27FC236}">
                  <a16:creationId xmlns:a16="http://schemas.microsoft.com/office/drawing/2014/main" id="{20FD8F23-AAFF-4981-90A2-4FEC26E21D6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9" name="Freeform 461">
              <a:extLst>
                <a:ext uri="{FF2B5EF4-FFF2-40B4-BE49-F238E27FC236}">
                  <a16:creationId xmlns:a16="http://schemas.microsoft.com/office/drawing/2014/main" id="{433CF53E-B3FD-4FA4-9468-CCB1E57807B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" name="Freeform 462">
              <a:extLst>
                <a:ext uri="{FF2B5EF4-FFF2-40B4-BE49-F238E27FC236}">
                  <a16:creationId xmlns:a16="http://schemas.microsoft.com/office/drawing/2014/main" id="{A9AB7FFA-1686-4266-BB0A-062B1DCA6B3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" name="Line 463">
              <a:extLst>
                <a:ext uri="{FF2B5EF4-FFF2-40B4-BE49-F238E27FC236}">
                  <a16:creationId xmlns:a16="http://schemas.microsoft.com/office/drawing/2014/main" id="{63656FCC-A866-48AD-BD4C-B57A711FF3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82" name="Picture 464" descr="messerflugflieger2">
            <a:extLst>
              <a:ext uri="{FF2B5EF4-FFF2-40B4-BE49-F238E27FC236}">
                <a16:creationId xmlns:a16="http://schemas.microsoft.com/office/drawing/2014/main" id="{FFB50F8F-0260-40F0-A401-5109D34E0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4065" y="1183868"/>
            <a:ext cx="22193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" name="Picture 465" descr="messerflugflieger2">
            <a:extLst>
              <a:ext uri="{FF2B5EF4-FFF2-40B4-BE49-F238E27FC236}">
                <a16:creationId xmlns:a16="http://schemas.microsoft.com/office/drawing/2014/main" id="{03DA64FB-CC8F-41EF-98FB-6FED96CE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488" y="1509603"/>
            <a:ext cx="2346325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4" name="Text Box 465">
            <a:extLst>
              <a:ext uri="{FF2B5EF4-FFF2-40B4-BE49-F238E27FC236}">
                <a16:creationId xmlns:a16="http://schemas.microsoft.com/office/drawing/2014/main" id="{4D4E6A53-3663-413D-9E0D-E3509249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579" y="2426961"/>
            <a:ext cx="3146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n-US" sz="2000" b="1" dirty="0"/>
              <a:t>Aircraft in </a:t>
            </a:r>
            <a:r>
              <a:rPr lang="de-DE" altLang="en-US" sz="2000" b="1" dirty="0" err="1"/>
              <a:t>Knife</a:t>
            </a:r>
            <a:r>
              <a:rPr lang="de-DE" altLang="en-US" sz="2000" b="1" dirty="0"/>
              <a:t>-Edge View </a:t>
            </a:r>
            <a:r>
              <a:rPr lang="de-DE" altLang="en-US" sz="2000" b="1" dirty="0" err="1"/>
              <a:t>from</a:t>
            </a:r>
            <a:r>
              <a:rPr lang="de-DE" altLang="en-US" sz="2000" b="1" dirty="0"/>
              <a:t> Top</a:t>
            </a:r>
          </a:p>
        </p:txBody>
      </p:sp>
      <p:sp>
        <p:nvSpPr>
          <p:cNvPr id="885" name="Text Box 557">
            <a:extLst>
              <a:ext uri="{FF2B5EF4-FFF2-40B4-BE49-F238E27FC236}">
                <a16:creationId xmlns:a16="http://schemas.microsoft.com/office/drawing/2014/main" id="{FB5B7734-F57C-4685-95B4-A1D3E39C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192" y="3429216"/>
            <a:ext cx="3146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n-US" sz="2000" b="1" dirty="0"/>
              <a:t>Aircraft in </a:t>
            </a:r>
            <a:r>
              <a:rPr lang="de-DE" altLang="en-US" sz="2000" b="1" dirty="0" err="1"/>
              <a:t>Knife</a:t>
            </a:r>
            <a:r>
              <a:rPr lang="de-DE" altLang="en-US" sz="2000" b="1" dirty="0"/>
              <a:t>-Edge View </a:t>
            </a:r>
            <a:r>
              <a:rPr lang="de-DE" altLang="en-US" sz="2000" b="1" dirty="0" err="1"/>
              <a:t>from</a:t>
            </a:r>
            <a:r>
              <a:rPr lang="de-DE" altLang="en-US" sz="2000" b="1" dirty="0"/>
              <a:t> Below</a:t>
            </a:r>
          </a:p>
        </p:txBody>
      </p:sp>
      <p:sp>
        <p:nvSpPr>
          <p:cNvPr id="886" name="Oval 86">
            <a:extLst>
              <a:ext uri="{FF2B5EF4-FFF2-40B4-BE49-F238E27FC236}">
                <a16:creationId xmlns:a16="http://schemas.microsoft.com/office/drawing/2014/main" id="{B8D94001-2315-4BFF-8F35-E3CFDF5D0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22" y="6351440"/>
            <a:ext cx="1524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887" name="Text Box 243">
            <a:extLst>
              <a:ext uri="{FF2B5EF4-FFF2-40B4-BE49-F238E27FC236}">
                <a16:creationId xmlns:a16="http://schemas.microsoft.com/office/drawing/2014/main" id="{D50DA539-D342-47CF-B5F2-6ABAC6F4B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9" y="6173922"/>
            <a:ext cx="2627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 err="1">
                <a:latin typeface="Arial" panose="020B0604020202020204" pitchFamily="34" charset="0"/>
              </a:rPr>
              <a:t>reference</a:t>
            </a:r>
            <a:r>
              <a:rPr lang="de-DE" altLang="de-DE" sz="2000" b="1" dirty="0">
                <a:latin typeface="Arial" panose="020B0604020202020204" pitchFamily="34" charset="0"/>
              </a:rPr>
              <a:t> </a:t>
            </a:r>
            <a:r>
              <a:rPr lang="de-DE" altLang="de-DE" sz="2000" b="1" dirty="0" err="1">
                <a:latin typeface="Arial" panose="020B0604020202020204" pitchFamily="34" charset="0"/>
              </a:rPr>
              <a:t>points</a:t>
            </a:r>
            <a:endParaRPr lang="de-DE" altLang="de-DE" sz="2000" b="1" dirty="0">
              <a:latin typeface="Arial" panose="020B0604020202020204" pitchFamily="34" charset="0"/>
            </a:endParaRPr>
          </a:p>
        </p:txBody>
      </p:sp>
      <p:sp>
        <p:nvSpPr>
          <p:cNvPr id="888" name="Oval 86">
            <a:extLst>
              <a:ext uri="{FF2B5EF4-FFF2-40B4-BE49-F238E27FC236}">
                <a16:creationId xmlns:a16="http://schemas.microsoft.com/office/drawing/2014/main" id="{3EC05706-F616-49AC-81E6-3F86C8C2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171" y="6352771"/>
            <a:ext cx="1524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grpSp>
        <p:nvGrpSpPr>
          <p:cNvPr id="889" name="Group 12">
            <a:extLst>
              <a:ext uri="{FF2B5EF4-FFF2-40B4-BE49-F238E27FC236}">
                <a16:creationId xmlns:a16="http://schemas.microsoft.com/office/drawing/2014/main" id="{3A6021FB-CD09-46BD-B8B0-E40016E83873}"/>
              </a:ext>
            </a:extLst>
          </p:cNvPr>
          <p:cNvGrpSpPr>
            <a:grpSpLocks/>
          </p:cNvGrpSpPr>
          <p:nvPr/>
        </p:nvGrpSpPr>
        <p:grpSpPr bwMode="auto">
          <a:xfrm rot="19230513" flipH="1">
            <a:off x="1451642" y="4391154"/>
            <a:ext cx="504825" cy="195263"/>
            <a:chOff x="4875" y="7237"/>
            <a:chExt cx="4230" cy="1883"/>
          </a:xfrm>
        </p:grpSpPr>
        <p:sp>
          <p:nvSpPr>
            <p:cNvPr id="890" name="Arc 13">
              <a:extLst>
                <a:ext uri="{FF2B5EF4-FFF2-40B4-BE49-F238E27FC236}">
                  <a16:creationId xmlns:a16="http://schemas.microsoft.com/office/drawing/2014/main" id="{DE42F668-C819-426F-8E3B-D8B6EB0F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1" name="AutoShape 14">
              <a:extLst>
                <a:ext uri="{FF2B5EF4-FFF2-40B4-BE49-F238E27FC236}">
                  <a16:creationId xmlns:a16="http://schemas.microsoft.com/office/drawing/2014/main" id="{CD8AB127-13BE-4FAE-B8F4-05DDED8B52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9267C83-F436-472C-87BD-B733B96B4D61}"/>
              </a:ext>
            </a:extLst>
          </p:cNvPr>
          <p:cNvGrpSpPr/>
          <p:nvPr/>
        </p:nvGrpSpPr>
        <p:grpSpPr>
          <a:xfrm>
            <a:off x="6183944" y="4323696"/>
            <a:ext cx="873002" cy="626433"/>
            <a:chOff x="6183944" y="4628488"/>
            <a:chExt cx="873002" cy="626433"/>
          </a:xfrm>
        </p:grpSpPr>
        <p:sp>
          <p:nvSpPr>
            <p:cNvPr id="893" name="Arc 13">
              <a:extLst>
                <a:ext uri="{FF2B5EF4-FFF2-40B4-BE49-F238E27FC236}">
                  <a16:creationId xmlns:a16="http://schemas.microsoft.com/office/drawing/2014/main" id="{ABDB96A5-BDB6-4949-A5C3-214A77F605BD}"/>
                </a:ext>
              </a:extLst>
            </p:cNvPr>
            <p:cNvSpPr>
              <a:spLocks/>
            </p:cNvSpPr>
            <p:nvPr/>
          </p:nvSpPr>
          <p:spPr bwMode="auto">
            <a:xfrm rot="19230513" flipH="1">
              <a:off x="6183944" y="4628488"/>
              <a:ext cx="873002" cy="281928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4" name="AutoShape 14">
              <a:extLst>
                <a:ext uri="{FF2B5EF4-FFF2-40B4-BE49-F238E27FC236}">
                  <a16:creationId xmlns:a16="http://schemas.microsoft.com/office/drawing/2014/main" id="{F4F0E1DA-7AAB-457B-B325-AE9ED68C81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33198">
              <a:off x="6321145" y="5125818"/>
              <a:ext cx="114869" cy="12910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895" name="Text Box 372">
            <a:extLst>
              <a:ext uri="{FF2B5EF4-FFF2-40B4-BE49-F238E27FC236}">
                <a16:creationId xmlns:a16="http://schemas.microsoft.com/office/drawing/2014/main" id="{2D0F5130-DBC6-4FCB-AAAF-3AA5300D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735" y="4515891"/>
            <a:ext cx="15913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 err="1"/>
              <a:t>part</a:t>
            </a:r>
            <a:r>
              <a:rPr lang="de-DE" altLang="de-DE" sz="2000" b="1" dirty="0"/>
              <a:t> roll</a:t>
            </a:r>
          </a:p>
        </p:txBody>
      </p:sp>
      <p:sp>
        <p:nvSpPr>
          <p:cNvPr id="896" name="Text Box 372">
            <a:extLst>
              <a:ext uri="{FF2B5EF4-FFF2-40B4-BE49-F238E27FC236}">
                <a16:creationId xmlns:a16="http://schemas.microsoft.com/office/drawing/2014/main" id="{174319D3-85AE-4CC6-95BF-8F5F1DC0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080" y="445442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/>
              <a:t>roll</a:t>
            </a:r>
          </a:p>
        </p:txBody>
      </p:sp>
      <p:sp>
        <p:nvSpPr>
          <p:cNvPr id="897" name="Text Box 243">
            <a:extLst>
              <a:ext uri="{FF2B5EF4-FFF2-40B4-BE49-F238E27FC236}">
                <a16:creationId xmlns:a16="http://schemas.microsoft.com/office/drawing/2014/main" id="{F695C3F2-8AD0-4AAC-BFF8-267007F5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649" y="5612448"/>
            <a:ext cx="2627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 err="1">
                <a:latin typeface="Arial" panose="020B0604020202020204" pitchFamily="34" charset="0"/>
              </a:rPr>
              <a:t>snap</a:t>
            </a:r>
            <a:r>
              <a:rPr lang="de-DE" altLang="de-DE" sz="2000" b="1" dirty="0">
                <a:latin typeface="Arial" panose="020B0604020202020204" pitchFamily="34" charset="0"/>
              </a:rPr>
              <a:t> </a:t>
            </a:r>
            <a:r>
              <a:rPr lang="de-DE" altLang="de-DE" sz="2000" b="1" dirty="0" err="1">
                <a:latin typeface="Arial" panose="020B0604020202020204" pitchFamily="34" charset="0"/>
              </a:rPr>
              <a:t>rolls</a:t>
            </a:r>
            <a:endParaRPr lang="de-DE" altLang="de-DE" sz="2000" b="1" dirty="0">
              <a:latin typeface="Arial" panose="020B0604020202020204" pitchFamily="34" charset="0"/>
            </a:endParaRPr>
          </a:p>
        </p:txBody>
      </p:sp>
      <p:grpSp>
        <p:nvGrpSpPr>
          <p:cNvPr id="898" name="Group 1136">
            <a:extLst>
              <a:ext uri="{FF2B5EF4-FFF2-40B4-BE49-F238E27FC236}">
                <a16:creationId xmlns:a16="http://schemas.microsoft.com/office/drawing/2014/main" id="{7024609A-3328-4FCF-AD35-B3773592FDE4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1477125" y="5618812"/>
            <a:ext cx="365125" cy="246062"/>
            <a:chOff x="4369" y="894"/>
            <a:chExt cx="230" cy="155"/>
          </a:xfrm>
        </p:grpSpPr>
        <p:sp>
          <p:nvSpPr>
            <p:cNvPr id="899" name="AutoShape 1137">
              <a:extLst>
                <a:ext uri="{FF2B5EF4-FFF2-40B4-BE49-F238E27FC236}">
                  <a16:creationId xmlns:a16="http://schemas.microsoft.com/office/drawing/2014/main" id="{5F902638-9E8A-49BF-B46A-A7BAD4837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900" name="Line 1138">
              <a:extLst>
                <a:ext uri="{FF2B5EF4-FFF2-40B4-BE49-F238E27FC236}">
                  <a16:creationId xmlns:a16="http://schemas.microsoft.com/office/drawing/2014/main" id="{03BAFE72-3EB7-44E8-88BA-9840380C4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901" name="Group 1136">
            <a:extLst>
              <a:ext uri="{FF2B5EF4-FFF2-40B4-BE49-F238E27FC236}">
                <a16:creationId xmlns:a16="http://schemas.microsoft.com/office/drawing/2014/main" id="{F053707F-90D0-4224-8901-CDE6567FCBAD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2502660" y="5612448"/>
            <a:ext cx="365125" cy="246062"/>
            <a:chOff x="4369" y="894"/>
            <a:chExt cx="230" cy="155"/>
          </a:xfrm>
          <a:solidFill>
            <a:schemeClr val="tx1"/>
          </a:solidFill>
        </p:grpSpPr>
        <p:sp>
          <p:nvSpPr>
            <p:cNvPr id="902" name="AutoShape 1137">
              <a:extLst>
                <a:ext uri="{FF2B5EF4-FFF2-40B4-BE49-F238E27FC236}">
                  <a16:creationId xmlns:a16="http://schemas.microsoft.com/office/drawing/2014/main" id="{C659AE45-5934-431E-9B66-3DAE90214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903" name="Line 1138">
              <a:extLst>
                <a:ext uri="{FF2B5EF4-FFF2-40B4-BE49-F238E27FC236}">
                  <a16:creationId xmlns:a16="http://schemas.microsoft.com/office/drawing/2014/main" id="{D45986F9-F5D1-4E5D-9CBC-10A264E08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23285CE-DC11-4EEC-B1CB-80257AB7C4A5}"/>
              </a:ext>
            </a:extLst>
          </p:cNvPr>
          <p:cNvSpPr txBox="1"/>
          <p:nvPr/>
        </p:nvSpPr>
        <p:spPr>
          <a:xfrm>
            <a:off x="2084523" y="5016917"/>
            <a:ext cx="142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pos. </a:t>
            </a:r>
            <a:r>
              <a:rPr lang="de-DE" sz="2000" b="1" dirty="0" err="1"/>
              <a:t>spin</a:t>
            </a:r>
            <a:endParaRPr lang="de-DE" sz="2000" b="1" dirty="0"/>
          </a:p>
        </p:txBody>
      </p:sp>
      <p:sp>
        <p:nvSpPr>
          <p:cNvPr id="904" name="Textfeld 903">
            <a:extLst>
              <a:ext uri="{FF2B5EF4-FFF2-40B4-BE49-F238E27FC236}">
                <a16:creationId xmlns:a16="http://schemas.microsoft.com/office/drawing/2014/main" id="{41AE4B3A-3318-4B62-BE30-F691C64FA9EF}"/>
              </a:ext>
            </a:extLst>
          </p:cNvPr>
          <p:cNvSpPr txBox="1"/>
          <p:nvPr/>
        </p:nvSpPr>
        <p:spPr>
          <a:xfrm>
            <a:off x="2364724" y="5833602"/>
            <a:ext cx="75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neg.</a:t>
            </a:r>
          </a:p>
        </p:txBody>
      </p:sp>
      <p:grpSp>
        <p:nvGrpSpPr>
          <p:cNvPr id="909" name="Group 12">
            <a:extLst>
              <a:ext uri="{FF2B5EF4-FFF2-40B4-BE49-F238E27FC236}">
                <a16:creationId xmlns:a16="http://schemas.microsoft.com/office/drawing/2014/main" id="{1029C1F0-BDD7-4460-8AD5-E6F6A1A50CAF}"/>
              </a:ext>
            </a:extLst>
          </p:cNvPr>
          <p:cNvGrpSpPr>
            <a:grpSpLocks/>
          </p:cNvGrpSpPr>
          <p:nvPr/>
        </p:nvGrpSpPr>
        <p:grpSpPr bwMode="auto">
          <a:xfrm rot="19230513" flipH="1">
            <a:off x="3904898" y="4494266"/>
            <a:ext cx="504825" cy="195263"/>
            <a:chOff x="4875" y="7237"/>
            <a:chExt cx="4230" cy="1883"/>
          </a:xfrm>
        </p:grpSpPr>
        <p:sp>
          <p:nvSpPr>
            <p:cNvPr id="910" name="Arc 13">
              <a:extLst>
                <a:ext uri="{FF2B5EF4-FFF2-40B4-BE49-F238E27FC236}">
                  <a16:creationId xmlns:a16="http://schemas.microsoft.com/office/drawing/2014/main" id="{7C65F6CC-61E2-4D84-AF14-19BA3A0A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1" name="AutoShape 14">
              <a:extLst>
                <a:ext uri="{FF2B5EF4-FFF2-40B4-BE49-F238E27FC236}">
                  <a16:creationId xmlns:a16="http://schemas.microsoft.com/office/drawing/2014/main" id="{8A156931-6F06-4562-9CF1-3F4DF2DC0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12" name="Text Box 372">
            <a:extLst>
              <a:ext uri="{FF2B5EF4-FFF2-40B4-BE49-F238E27FC236}">
                <a16:creationId xmlns:a16="http://schemas.microsoft.com/office/drawing/2014/main" id="{46E3E1A8-D8C4-4EDB-9833-2CA1A408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642" y="4462152"/>
            <a:ext cx="15913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/>
              <a:t>half roll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2F69EE-2B5C-469C-A5AD-728423B04582}"/>
              </a:ext>
            </a:extLst>
          </p:cNvPr>
          <p:cNvSpPr txBox="1"/>
          <p:nvPr/>
        </p:nvSpPr>
        <p:spPr>
          <a:xfrm>
            <a:off x="1427955" y="4683797"/>
            <a:ext cx="52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¼ </a:t>
            </a:r>
          </a:p>
        </p:txBody>
      </p:sp>
      <p:grpSp>
        <p:nvGrpSpPr>
          <p:cNvPr id="913" name="Group 264">
            <a:extLst>
              <a:ext uri="{FF2B5EF4-FFF2-40B4-BE49-F238E27FC236}">
                <a16:creationId xmlns:a16="http://schemas.microsoft.com/office/drawing/2014/main" id="{FBD52818-DFAC-4043-A256-07F07E19007E}"/>
              </a:ext>
            </a:extLst>
          </p:cNvPr>
          <p:cNvGrpSpPr>
            <a:grpSpLocks/>
          </p:cNvGrpSpPr>
          <p:nvPr/>
        </p:nvGrpSpPr>
        <p:grpSpPr bwMode="auto">
          <a:xfrm>
            <a:off x="1504450" y="5155895"/>
            <a:ext cx="477139" cy="184402"/>
            <a:chOff x="8533" y="5653"/>
            <a:chExt cx="780" cy="270"/>
          </a:xfrm>
          <a:solidFill>
            <a:schemeClr val="bg1"/>
          </a:solidFill>
        </p:grpSpPr>
        <p:sp>
          <p:nvSpPr>
            <p:cNvPr id="914" name="Line 265">
              <a:extLst>
                <a:ext uri="{FF2B5EF4-FFF2-40B4-BE49-F238E27FC236}">
                  <a16:creationId xmlns:a16="http://schemas.microsoft.com/office/drawing/2014/main" id="{96F20EF9-8EED-49C8-B4A3-EE3547A12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5" cy="2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15" name="AutoShape 266">
              <a:extLst>
                <a:ext uri="{FF2B5EF4-FFF2-40B4-BE49-F238E27FC236}">
                  <a16:creationId xmlns:a16="http://schemas.microsoft.com/office/drawing/2014/main" id="{7540F113-A5F2-4BA2-8BD6-E7275E2308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16" name="Textfeld 915">
            <a:extLst>
              <a:ext uri="{FF2B5EF4-FFF2-40B4-BE49-F238E27FC236}">
                <a16:creationId xmlns:a16="http://schemas.microsoft.com/office/drawing/2014/main" id="{345C0BBA-5DDB-4B09-A017-93515B13CD26}"/>
              </a:ext>
            </a:extLst>
          </p:cNvPr>
          <p:cNvSpPr txBox="1"/>
          <p:nvPr/>
        </p:nvSpPr>
        <p:spPr>
          <a:xfrm>
            <a:off x="1387602" y="5849218"/>
            <a:ext cx="75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pos.</a:t>
            </a:r>
          </a:p>
        </p:txBody>
      </p:sp>
      <p:grpSp>
        <p:nvGrpSpPr>
          <p:cNvPr id="917" name="Group 264">
            <a:extLst>
              <a:ext uri="{FF2B5EF4-FFF2-40B4-BE49-F238E27FC236}">
                <a16:creationId xmlns:a16="http://schemas.microsoft.com/office/drawing/2014/main" id="{3739F007-20C1-474D-BA46-1A4F3DF68FEB}"/>
              </a:ext>
            </a:extLst>
          </p:cNvPr>
          <p:cNvGrpSpPr>
            <a:grpSpLocks/>
          </p:cNvGrpSpPr>
          <p:nvPr/>
        </p:nvGrpSpPr>
        <p:grpSpPr bwMode="auto">
          <a:xfrm>
            <a:off x="3984050" y="5118241"/>
            <a:ext cx="477139" cy="184402"/>
            <a:chOff x="8533" y="5653"/>
            <a:chExt cx="780" cy="270"/>
          </a:xfrm>
        </p:grpSpPr>
        <p:sp>
          <p:nvSpPr>
            <p:cNvPr id="918" name="Line 265">
              <a:extLst>
                <a:ext uri="{FF2B5EF4-FFF2-40B4-BE49-F238E27FC236}">
                  <a16:creationId xmlns:a16="http://schemas.microsoft.com/office/drawing/2014/main" id="{428FDD93-D087-404A-B856-4C78CF6E6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9" name="AutoShape 266">
              <a:extLst>
                <a:ext uri="{FF2B5EF4-FFF2-40B4-BE49-F238E27FC236}">
                  <a16:creationId xmlns:a16="http://schemas.microsoft.com/office/drawing/2014/main" id="{A5187F6A-1A1E-4F42-9523-CC8AE4902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21" name="Textfeld 920">
            <a:extLst>
              <a:ext uri="{FF2B5EF4-FFF2-40B4-BE49-F238E27FC236}">
                <a16:creationId xmlns:a16="http://schemas.microsoft.com/office/drawing/2014/main" id="{61E3A36B-5806-47FE-A4E0-46A7CDC91137}"/>
              </a:ext>
            </a:extLst>
          </p:cNvPr>
          <p:cNvSpPr txBox="1"/>
          <p:nvPr/>
        </p:nvSpPr>
        <p:spPr>
          <a:xfrm>
            <a:off x="4634539" y="4945408"/>
            <a:ext cx="142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neg. </a:t>
            </a:r>
            <a:r>
              <a:rPr lang="de-DE" sz="2000" b="1" dirty="0" err="1"/>
              <a:t>spin</a:t>
            </a:r>
            <a:endParaRPr lang="de-DE" sz="2000" b="1" dirty="0"/>
          </a:p>
        </p:txBody>
      </p:sp>
    </p:spTree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B586F65E-AD60-4C0B-9002-48A07C09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A-2712.02</a:t>
            </a:r>
            <a:endParaRPr lang="de-DE" altLang="de-DE" dirty="0"/>
          </a:p>
        </p:txBody>
      </p:sp>
      <p:sp>
        <p:nvSpPr>
          <p:cNvPr id="128" name="Line 551">
            <a:extLst>
              <a:ext uri="{FF2B5EF4-FFF2-40B4-BE49-F238E27FC236}">
                <a16:creationId xmlns:a16="http://schemas.microsoft.com/office/drawing/2014/main" id="{7B377BE5-5D7F-4A03-86CE-1261B1FB7E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0619" y="3863803"/>
            <a:ext cx="37618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" name="Line 552">
            <a:extLst>
              <a:ext uri="{FF2B5EF4-FFF2-40B4-BE49-F238E27FC236}">
                <a16:creationId xmlns:a16="http://schemas.microsoft.com/office/drawing/2014/main" id="{A3A5CEE3-4C63-4633-8D26-1957194A79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13528" y="1843225"/>
            <a:ext cx="5365" cy="14848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" name="Line 553">
            <a:extLst>
              <a:ext uri="{FF2B5EF4-FFF2-40B4-BE49-F238E27FC236}">
                <a16:creationId xmlns:a16="http://schemas.microsoft.com/office/drawing/2014/main" id="{94274093-4078-4096-B85F-E239D5D58C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170" y="1857508"/>
            <a:ext cx="1588" cy="1717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Arc 554">
            <a:extLst>
              <a:ext uri="{FF2B5EF4-FFF2-40B4-BE49-F238E27FC236}">
                <a16:creationId xmlns:a16="http://schemas.microsoft.com/office/drawing/2014/main" id="{3E932CA0-EC95-41A9-9830-CA2C4FFF042C}"/>
              </a:ext>
            </a:extLst>
          </p:cNvPr>
          <p:cNvSpPr>
            <a:spLocks/>
          </p:cNvSpPr>
          <p:nvPr/>
        </p:nvSpPr>
        <p:spPr bwMode="auto">
          <a:xfrm rot="10719545" flipH="1" flipV="1">
            <a:off x="1528445" y="1332231"/>
            <a:ext cx="1185013" cy="555476"/>
          </a:xfrm>
          <a:custGeom>
            <a:avLst/>
            <a:gdLst>
              <a:gd name="T0" fmla="*/ 0 w 43134"/>
              <a:gd name="T1" fmla="*/ 0 h 21600"/>
              <a:gd name="T2" fmla="*/ 0 w 43134"/>
              <a:gd name="T3" fmla="*/ 0 h 21600"/>
              <a:gd name="T4" fmla="*/ 0 w 4313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34" h="21600" fill="none" extrusionOk="0">
                <a:moveTo>
                  <a:pt x="-1" y="19913"/>
                </a:moveTo>
                <a:cubicBezTo>
                  <a:pt x="880" y="8672"/>
                  <a:pt x="10258" y="0"/>
                  <a:pt x="21534" y="0"/>
                </a:cubicBezTo>
                <a:cubicBezTo>
                  <a:pt x="33463" y="0"/>
                  <a:pt x="43134" y="9670"/>
                  <a:pt x="43134" y="21600"/>
                </a:cubicBezTo>
              </a:path>
              <a:path w="43134" h="21600" stroke="0" extrusionOk="0">
                <a:moveTo>
                  <a:pt x="-1" y="19913"/>
                </a:moveTo>
                <a:cubicBezTo>
                  <a:pt x="880" y="8672"/>
                  <a:pt x="10258" y="0"/>
                  <a:pt x="21534" y="0"/>
                </a:cubicBezTo>
                <a:cubicBezTo>
                  <a:pt x="33463" y="0"/>
                  <a:pt x="43134" y="9670"/>
                  <a:pt x="43134" y="21600"/>
                </a:cubicBezTo>
                <a:lnTo>
                  <a:pt x="21534" y="21600"/>
                </a:lnTo>
                <a:lnTo>
                  <a:pt x="-1" y="1991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5" name="Line 555">
            <a:extLst>
              <a:ext uri="{FF2B5EF4-FFF2-40B4-BE49-F238E27FC236}">
                <a16:creationId xmlns:a16="http://schemas.microsoft.com/office/drawing/2014/main" id="{C119360B-72F7-474D-8EA0-66ACCC0A71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3028" y="4129392"/>
            <a:ext cx="17317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" name="Arc 556">
            <a:extLst>
              <a:ext uri="{FF2B5EF4-FFF2-40B4-BE49-F238E27FC236}">
                <a16:creationId xmlns:a16="http://schemas.microsoft.com/office/drawing/2014/main" id="{4453A340-00EB-4C41-970F-9E3AA78BEC39}"/>
              </a:ext>
            </a:extLst>
          </p:cNvPr>
          <p:cNvSpPr>
            <a:spLocks/>
          </p:cNvSpPr>
          <p:nvPr/>
        </p:nvSpPr>
        <p:spPr bwMode="auto">
          <a:xfrm flipH="1" flipV="1">
            <a:off x="2713814" y="3322376"/>
            <a:ext cx="801885" cy="545953"/>
          </a:xfrm>
          <a:custGeom>
            <a:avLst/>
            <a:gdLst>
              <a:gd name="T0" fmla="*/ 0 w 21600"/>
              <a:gd name="T1" fmla="*/ 0 h 23713"/>
              <a:gd name="T2" fmla="*/ 0 w 21600"/>
              <a:gd name="T3" fmla="*/ 0 h 23713"/>
              <a:gd name="T4" fmla="*/ 0 w 21600"/>
              <a:gd name="T5" fmla="*/ 0 h 237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1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05"/>
                  <a:pt x="21565" y="23010"/>
                  <a:pt x="21496" y="23713"/>
                </a:cubicBezTo>
              </a:path>
              <a:path w="21600" h="2371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05"/>
                  <a:pt x="21565" y="23010"/>
                  <a:pt x="21496" y="2371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7" name="Arc 557">
            <a:extLst>
              <a:ext uri="{FF2B5EF4-FFF2-40B4-BE49-F238E27FC236}">
                <a16:creationId xmlns:a16="http://schemas.microsoft.com/office/drawing/2014/main" id="{69E32A69-A9EE-40B0-847D-3D084C3CD7E2}"/>
              </a:ext>
            </a:extLst>
          </p:cNvPr>
          <p:cNvSpPr>
            <a:spLocks/>
          </p:cNvSpPr>
          <p:nvPr/>
        </p:nvSpPr>
        <p:spPr bwMode="auto">
          <a:xfrm flipH="1" flipV="1">
            <a:off x="1522413" y="3575038"/>
            <a:ext cx="796806" cy="549127"/>
          </a:xfrm>
          <a:custGeom>
            <a:avLst/>
            <a:gdLst>
              <a:gd name="T0" fmla="*/ 0 w 21600"/>
              <a:gd name="T1" fmla="*/ 0 h 23840"/>
              <a:gd name="T2" fmla="*/ 0 w 21600"/>
              <a:gd name="T3" fmla="*/ 0 h 23840"/>
              <a:gd name="T4" fmla="*/ 0 w 21600"/>
              <a:gd name="T5" fmla="*/ 0 h 238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84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48"/>
                  <a:pt x="21561" y="23095"/>
                  <a:pt x="21483" y="23839"/>
                </a:cubicBezTo>
              </a:path>
              <a:path w="21600" h="2384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48"/>
                  <a:pt x="21561" y="23095"/>
                  <a:pt x="21483" y="2383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8" name="AutoShape 561">
            <a:extLst>
              <a:ext uri="{FF2B5EF4-FFF2-40B4-BE49-F238E27FC236}">
                <a16:creationId xmlns:a16="http://schemas.microsoft.com/office/drawing/2014/main" id="{4D14EE5B-A7D7-460E-8205-0147B5A75A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8875" y="4049309"/>
            <a:ext cx="466655" cy="180926"/>
          </a:xfrm>
          <a:prstGeom prst="rightArrow">
            <a:avLst>
              <a:gd name="adj1" fmla="val 50000"/>
              <a:gd name="adj2" fmla="val 6447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de-DE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9" name="Group 562">
            <a:extLst>
              <a:ext uri="{FF2B5EF4-FFF2-40B4-BE49-F238E27FC236}">
                <a16:creationId xmlns:a16="http://schemas.microsoft.com/office/drawing/2014/main" id="{26F0A770-AFD9-42B9-AE15-9D7FFB240792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642813" y="3868942"/>
            <a:ext cx="311066" cy="490465"/>
            <a:chOff x="2820" y="264"/>
            <a:chExt cx="420" cy="1452"/>
          </a:xfrm>
        </p:grpSpPr>
        <p:sp>
          <p:nvSpPr>
            <p:cNvPr id="163" name="Line 563">
              <a:extLst>
                <a:ext uri="{FF2B5EF4-FFF2-40B4-BE49-F238E27FC236}">
                  <a16:creationId xmlns:a16="http://schemas.microsoft.com/office/drawing/2014/main" id="{3F4F732A-4117-4E49-BAAC-4F9C5D9B6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" name="Group 564">
              <a:extLst>
                <a:ext uri="{FF2B5EF4-FFF2-40B4-BE49-F238E27FC236}">
                  <a16:creationId xmlns:a16="http://schemas.microsoft.com/office/drawing/2014/main" id="{90399E3D-DE87-438D-B7CD-55D037220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5" name="Group 565">
                <a:extLst>
                  <a:ext uri="{FF2B5EF4-FFF2-40B4-BE49-F238E27FC236}">
                    <a16:creationId xmlns:a16="http://schemas.microsoft.com/office/drawing/2014/main" id="{89F08B96-BD6B-4FFC-9648-64B03B9F0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8" name="Group 566">
                  <a:extLst>
                    <a:ext uri="{FF2B5EF4-FFF2-40B4-BE49-F238E27FC236}">
                      <a16:creationId xmlns:a16="http://schemas.microsoft.com/office/drawing/2014/main" id="{8C511369-4FE6-44CA-B71F-3F5BFD974A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0" name="Group 567">
                    <a:extLst>
                      <a:ext uri="{FF2B5EF4-FFF2-40B4-BE49-F238E27FC236}">
                        <a16:creationId xmlns:a16="http://schemas.microsoft.com/office/drawing/2014/main" id="{F6ED7B78-DF93-41FD-AC56-EB514CEF6D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3" name="Freeform 568">
                      <a:extLst>
                        <a:ext uri="{FF2B5EF4-FFF2-40B4-BE49-F238E27FC236}">
                          <a16:creationId xmlns:a16="http://schemas.microsoft.com/office/drawing/2014/main" id="{AC073356-3032-4B95-8D08-3706A9FCBB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4" name="Freeform 569">
                      <a:extLst>
                        <a:ext uri="{FF2B5EF4-FFF2-40B4-BE49-F238E27FC236}">
                          <a16:creationId xmlns:a16="http://schemas.microsoft.com/office/drawing/2014/main" id="{A9A52EE0-77B6-4A99-966D-47B55C5CBB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1" name="Freeform 570">
                    <a:extLst>
                      <a:ext uri="{FF2B5EF4-FFF2-40B4-BE49-F238E27FC236}">
                        <a16:creationId xmlns:a16="http://schemas.microsoft.com/office/drawing/2014/main" id="{C3A52F9A-C89C-464E-8DD0-85B5ED8C80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2" name="Freeform 571">
                    <a:extLst>
                      <a:ext uri="{FF2B5EF4-FFF2-40B4-BE49-F238E27FC236}">
                        <a16:creationId xmlns:a16="http://schemas.microsoft.com/office/drawing/2014/main" id="{29D243D6-4D0C-4CBC-895B-3AA249F5D4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9" name="Line 572">
                  <a:extLst>
                    <a:ext uri="{FF2B5EF4-FFF2-40B4-BE49-F238E27FC236}">
                      <a16:creationId xmlns:a16="http://schemas.microsoft.com/office/drawing/2014/main" id="{D95CA7E3-5816-41F2-BABF-1131A7D610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6" name="AutoShape 573">
                <a:extLst>
                  <a:ext uri="{FF2B5EF4-FFF2-40B4-BE49-F238E27FC236}">
                    <a16:creationId xmlns:a16="http://schemas.microsoft.com/office/drawing/2014/main" id="{72968E94-1BAB-4A23-B39C-6CA3C18C8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67" name="Line 574">
                <a:extLst>
                  <a:ext uri="{FF2B5EF4-FFF2-40B4-BE49-F238E27FC236}">
                    <a16:creationId xmlns:a16="http://schemas.microsoft.com/office/drawing/2014/main" id="{6FAD119B-6C7C-4335-A859-240349BCF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0" name="Group 601">
            <a:extLst>
              <a:ext uri="{FF2B5EF4-FFF2-40B4-BE49-F238E27FC236}">
                <a16:creationId xmlns:a16="http://schemas.microsoft.com/office/drawing/2014/main" id="{35C0BFA6-01E1-45CA-953C-0DF97BF8C64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873070" y="3622291"/>
            <a:ext cx="311066" cy="490465"/>
            <a:chOff x="2820" y="264"/>
            <a:chExt cx="420" cy="1452"/>
          </a:xfrm>
        </p:grpSpPr>
        <p:sp>
          <p:nvSpPr>
            <p:cNvPr id="151" name="Line 602">
              <a:extLst>
                <a:ext uri="{FF2B5EF4-FFF2-40B4-BE49-F238E27FC236}">
                  <a16:creationId xmlns:a16="http://schemas.microsoft.com/office/drawing/2014/main" id="{5C6A0A61-5397-4C4B-B238-FF2205C4A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2" name="Group 603">
              <a:extLst>
                <a:ext uri="{FF2B5EF4-FFF2-40B4-BE49-F238E27FC236}">
                  <a16:creationId xmlns:a16="http://schemas.microsoft.com/office/drawing/2014/main" id="{777F9875-58E4-47A4-BFF9-17C89DE47F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3" name="Group 604">
                <a:extLst>
                  <a:ext uri="{FF2B5EF4-FFF2-40B4-BE49-F238E27FC236}">
                    <a16:creationId xmlns:a16="http://schemas.microsoft.com/office/drawing/2014/main" id="{B0D2BF22-92B7-4698-AC4B-26BE0957DC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6" name="Group 605">
                  <a:extLst>
                    <a:ext uri="{FF2B5EF4-FFF2-40B4-BE49-F238E27FC236}">
                      <a16:creationId xmlns:a16="http://schemas.microsoft.com/office/drawing/2014/main" id="{E7B8382A-6BA1-4B47-A739-E682F38229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8" name="Group 606">
                    <a:extLst>
                      <a:ext uri="{FF2B5EF4-FFF2-40B4-BE49-F238E27FC236}">
                        <a16:creationId xmlns:a16="http://schemas.microsoft.com/office/drawing/2014/main" id="{0604C323-51EE-4FD3-9DC5-0CDB3A06E8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1" name="Freeform 607">
                      <a:extLst>
                        <a:ext uri="{FF2B5EF4-FFF2-40B4-BE49-F238E27FC236}">
                          <a16:creationId xmlns:a16="http://schemas.microsoft.com/office/drawing/2014/main" id="{FA9F934C-5277-42E4-967E-BA1FA3E40C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2" name="Freeform 608">
                      <a:extLst>
                        <a:ext uri="{FF2B5EF4-FFF2-40B4-BE49-F238E27FC236}">
                          <a16:creationId xmlns:a16="http://schemas.microsoft.com/office/drawing/2014/main" id="{C07145BC-E4E2-4EE8-8283-8E018B90B3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9" name="Freeform 609">
                    <a:extLst>
                      <a:ext uri="{FF2B5EF4-FFF2-40B4-BE49-F238E27FC236}">
                        <a16:creationId xmlns:a16="http://schemas.microsoft.com/office/drawing/2014/main" id="{59491B88-B8DB-4B50-8276-9D9CD1BFDA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0" name="Freeform 610">
                    <a:extLst>
                      <a:ext uri="{FF2B5EF4-FFF2-40B4-BE49-F238E27FC236}">
                        <a16:creationId xmlns:a16="http://schemas.microsoft.com/office/drawing/2014/main" id="{A493EAA9-F83F-40F9-9AB6-69EB24E6C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7" name="Line 611">
                  <a:extLst>
                    <a:ext uri="{FF2B5EF4-FFF2-40B4-BE49-F238E27FC236}">
                      <a16:creationId xmlns:a16="http://schemas.microsoft.com/office/drawing/2014/main" id="{5D5977AC-D61A-468C-8C4E-8B129D2EAD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4" name="AutoShape 612">
                <a:extLst>
                  <a:ext uri="{FF2B5EF4-FFF2-40B4-BE49-F238E27FC236}">
                    <a16:creationId xmlns:a16="http://schemas.microsoft.com/office/drawing/2014/main" id="{2FA20C7D-C075-4C00-A654-CA485E224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5" name="Line 613">
                <a:extLst>
                  <a:ext uri="{FF2B5EF4-FFF2-40B4-BE49-F238E27FC236}">
                    <a16:creationId xmlns:a16="http://schemas.microsoft.com/office/drawing/2014/main" id="{D0911699-1D11-4040-B0F3-B1486417B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42" name="AutoShape 633">
            <a:extLst>
              <a:ext uri="{FF2B5EF4-FFF2-40B4-BE49-F238E27FC236}">
                <a16:creationId xmlns:a16="http://schemas.microsoft.com/office/drawing/2014/main" id="{3D8D7F53-BB7A-4553-AE41-9D63FB4FC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027" y="3766586"/>
            <a:ext cx="466655" cy="180926"/>
          </a:xfrm>
          <a:prstGeom prst="rightArrow">
            <a:avLst>
              <a:gd name="adj1" fmla="val 50000"/>
              <a:gd name="adj2" fmla="val 6447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3" name="Group 628">
            <a:extLst>
              <a:ext uri="{FF2B5EF4-FFF2-40B4-BE49-F238E27FC236}">
                <a16:creationId xmlns:a16="http://schemas.microsoft.com/office/drawing/2014/main" id="{0373E131-F658-417C-A49D-EBDB89E98926}"/>
              </a:ext>
            </a:extLst>
          </p:cNvPr>
          <p:cNvGrpSpPr>
            <a:grpSpLocks/>
          </p:cNvGrpSpPr>
          <p:nvPr/>
        </p:nvGrpSpPr>
        <p:grpSpPr bwMode="auto">
          <a:xfrm rot="2941937" flipV="1">
            <a:off x="2364415" y="2168306"/>
            <a:ext cx="747713" cy="327025"/>
            <a:chOff x="4875" y="7237"/>
            <a:chExt cx="4230" cy="1883"/>
          </a:xfrm>
        </p:grpSpPr>
        <p:sp>
          <p:nvSpPr>
            <p:cNvPr id="147" name="Arc 629">
              <a:extLst>
                <a:ext uri="{FF2B5EF4-FFF2-40B4-BE49-F238E27FC236}">
                  <a16:creationId xmlns:a16="http://schemas.microsoft.com/office/drawing/2014/main" id="{872933A0-81DC-4254-AAA9-939A14A8C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AutoShape 630">
              <a:extLst>
                <a:ext uri="{FF2B5EF4-FFF2-40B4-BE49-F238E27FC236}">
                  <a16:creationId xmlns:a16="http://schemas.microsoft.com/office/drawing/2014/main" id="{FB895C63-3435-4F52-A3DB-CFAD8E3A63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75" name="Oval 94">
            <a:extLst>
              <a:ext uri="{FF2B5EF4-FFF2-40B4-BE49-F238E27FC236}">
                <a16:creationId xmlns:a16="http://schemas.microsoft.com/office/drawing/2014/main" id="{73D1B48F-1EFC-4C2E-ABEA-25928DBF18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35080" y="2687830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6" name="Oval 94">
            <a:extLst>
              <a:ext uri="{FF2B5EF4-FFF2-40B4-BE49-F238E27FC236}">
                <a16:creationId xmlns:a16="http://schemas.microsoft.com/office/drawing/2014/main" id="{D9EF08D1-A776-413A-8058-D8B94B9171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38773" y="1367310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7" name="Oval 94">
            <a:extLst>
              <a:ext uri="{FF2B5EF4-FFF2-40B4-BE49-F238E27FC236}">
                <a16:creationId xmlns:a16="http://schemas.microsoft.com/office/drawing/2014/main" id="{0DE386F0-0487-4B47-98D1-B52B77BF77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39587" y="2940724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8" name="Oval 101">
            <a:extLst>
              <a:ext uri="{FF2B5EF4-FFF2-40B4-BE49-F238E27FC236}">
                <a16:creationId xmlns:a16="http://schemas.microsoft.com/office/drawing/2014/main" id="{1093A1CC-9009-4CF5-934A-3744F68C5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561" y="17027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9" name="Oval 101">
            <a:extLst>
              <a:ext uri="{FF2B5EF4-FFF2-40B4-BE49-F238E27FC236}">
                <a16:creationId xmlns:a16="http://schemas.microsoft.com/office/drawing/2014/main" id="{AB00B512-A4E5-48B8-B278-BA9190C6D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818" y="246626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3" name="Oval 101">
            <a:extLst>
              <a:ext uri="{FF2B5EF4-FFF2-40B4-BE49-F238E27FC236}">
                <a16:creationId xmlns:a16="http://schemas.microsoft.com/office/drawing/2014/main" id="{64DE66D7-8E76-4ABC-B553-363AF51AF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638" y="169067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6" name="Oval 101">
            <a:extLst>
              <a:ext uri="{FF2B5EF4-FFF2-40B4-BE49-F238E27FC236}">
                <a16:creationId xmlns:a16="http://schemas.microsoft.com/office/drawing/2014/main" id="{7A204761-A504-4085-86EF-AFF7A8DA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512" y="32576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7" name="Oval 101">
            <a:extLst>
              <a:ext uri="{FF2B5EF4-FFF2-40B4-BE49-F238E27FC236}">
                <a16:creationId xmlns:a16="http://schemas.microsoft.com/office/drawing/2014/main" id="{A8AF5CC6-1BD4-4823-9C2A-8A62C5A2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251" y="374687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8" name="Oval 101">
            <a:extLst>
              <a:ext uri="{FF2B5EF4-FFF2-40B4-BE49-F238E27FC236}">
                <a16:creationId xmlns:a16="http://schemas.microsoft.com/office/drawing/2014/main" id="{D5215DC1-350F-4387-8163-5E42EE13B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470" y="401225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9" name="Oval 101">
            <a:extLst>
              <a:ext uri="{FF2B5EF4-FFF2-40B4-BE49-F238E27FC236}">
                <a16:creationId xmlns:a16="http://schemas.microsoft.com/office/drawing/2014/main" id="{F0BCC24A-F812-4486-87B8-CDCE8D2C1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948" y="349987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1" name="Text Box 100">
            <a:extLst>
              <a:ext uri="{FF2B5EF4-FFF2-40B4-BE49-F238E27FC236}">
                <a16:creationId xmlns:a16="http://schemas.microsoft.com/office/drawing/2014/main" id="{88D52702-CF8E-48DD-B2F7-1046A751E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00" y="2370394"/>
            <a:ext cx="3925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2" name="Text Box 101">
            <a:extLst>
              <a:ext uri="{FF2B5EF4-FFF2-40B4-BE49-F238E27FC236}">
                <a16:creationId xmlns:a16="http://schemas.microsoft.com/office/drawing/2014/main" id="{2DE0D9AB-EEBA-412E-9570-3BEDDFFDB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8" y="2955113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7" name="Rectangle 116">
            <a:extLst>
              <a:ext uri="{FF2B5EF4-FFF2-40B4-BE49-F238E27FC236}">
                <a16:creationId xmlns:a16="http://schemas.microsoft.com/office/drawing/2014/main" id="{68072056-A5D6-49ED-BB42-1F8E21821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217" y="237307"/>
            <a:ext cx="61462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A-27.12 Pull-Pull-Pull Humpty Bump with half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6463861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utoUpdateAnimBg="0"/>
      <p:bldP spid="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1">
            <a:extLst>
              <a:ext uri="{FF2B5EF4-FFF2-40B4-BE49-F238E27FC236}">
                <a16:creationId xmlns:a16="http://schemas.microsoft.com/office/drawing/2014/main" id="{33BBBFBE-C5DA-4B31-B426-224945B0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37" y="177905"/>
            <a:ext cx="7488663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A-27.13 Figure M with quarter roll, quarter roll, quarter roll, 	 	   quarter roll</a:t>
            </a:r>
            <a:endParaRPr lang="en-GB" altLang="de-DE" sz="2000" b="1" dirty="0"/>
          </a:p>
        </p:txBody>
      </p:sp>
      <p:sp>
        <p:nvSpPr>
          <p:cNvPr id="26627" name="Text Box 545">
            <a:extLst>
              <a:ext uri="{FF2B5EF4-FFF2-40B4-BE49-F238E27FC236}">
                <a16:creationId xmlns:a16="http://schemas.microsoft.com/office/drawing/2014/main" id="{DDD42BFA-6FF7-44DF-9EEA-C7AAD39B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A-27.13.01</a:t>
            </a:r>
            <a:endParaRPr lang="de-DE" altLang="de-DE" dirty="0"/>
          </a:p>
        </p:txBody>
      </p:sp>
      <p:sp>
        <p:nvSpPr>
          <p:cNvPr id="26628" name="Text Box 677">
            <a:extLst>
              <a:ext uri="{FF2B5EF4-FFF2-40B4-BE49-F238E27FC236}">
                <a16:creationId xmlns:a16="http://schemas.microsoft.com/office/drawing/2014/main" id="{F433856B-07F5-4A6F-ACCB-306CA7878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5389615"/>
            <a:ext cx="7667625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before </a:t>
            </a:r>
            <a:r>
              <a:rPr lang="en-US" sz="1600" b="1" dirty="0" err="1"/>
              <a:t>centre</a:t>
            </a:r>
            <a:r>
              <a:rPr lang="en-US" sz="1600" b="1" dirty="0"/>
              <a:t>, pull through a ¼ loop into a vertical upline, perform a ¼ roll, perform a stall turn into a vertical downline, perform a ¼ roll, push through a half loop into a vertical upline, perform a ¼ roll, perform a stall turn into a vertical downline, perform a ¼ roll, pull through a ¼ loop, exit upright.</a:t>
            </a:r>
            <a:endParaRPr lang="de-DE" sz="1600" b="1" dirty="0"/>
          </a:p>
        </p:txBody>
      </p:sp>
      <p:sp>
        <p:nvSpPr>
          <p:cNvPr id="78" name="Text Box 671">
            <a:extLst>
              <a:ext uri="{FF2B5EF4-FFF2-40B4-BE49-F238E27FC236}">
                <a16:creationId xmlns:a16="http://schemas.microsoft.com/office/drawing/2014/main" id="{61764AEB-6594-489C-ABAE-2E5993CD8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968" y="2582863"/>
            <a:ext cx="81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79" name="Line 597">
            <a:extLst>
              <a:ext uri="{FF2B5EF4-FFF2-40B4-BE49-F238E27FC236}">
                <a16:creationId xmlns:a16="http://schemas.microsoft.com/office/drawing/2014/main" id="{3BC6102C-96F1-40D1-8926-476D4E7DE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6898" y="1662781"/>
            <a:ext cx="9525" cy="2049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Line 651">
            <a:extLst>
              <a:ext uri="{FF2B5EF4-FFF2-40B4-BE49-F238E27FC236}">
                <a16:creationId xmlns:a16="http://schemas.microsoft.com/office/drawing/2014/main" id="{743011C6-7880-409C-ADB2-24F2EF17D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343" y="4104748"/>
            <a:ext cx="132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1" name="Group 470">
            <a:extLst>
              <a:ext uri="{FF2B5EF4-FFF2-40B4-BE49-F238E27FC236}">
                <a16:creationId xmlns:a16="http://schemas.microsoft.com/office/drawing/2014/main" id="{22CE78CA-1628-4F02-BBEC-FA10BFC92F45}"/>
              </a:ext>
            </a:extLst>
          </p:cNvPr>
          <p:cNvGrpSpPr>
            <a:grpSpLocks/>
          </p:cNvGrpSpPr>
          <p:nvPr/>
        </p:nvGrpSpPr>
        <p:grpSpPr bwMode="auto">
          <a:xfrm>
            <a:off x="5040630" y="2811463"/>
            <a:ext cx="339725" cy="490537"/>
            <a:chOff x="2820" y="264"/>
            <a:chExt cx="420" cy="1452"/>
          </a:xfrm>
        </p:grpSpPr>
        <p:sp>
          <p:nvSpPr>
            <p:cNvPr id="82" name="Line 471">
              <a:extLst>
                <a:ext uri="{FF2B5EF4-FFF2-40B4-BE49-F238E27FC236}">
                  <a16:creationId xmlns:a16="http://schemas.microsoft.com/office/drawing/2014/main" id="{EA8BB387-B74C-41E2-9890-E4B1DB58D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3" name="Group 472">
              <a:extLst>
                <a:ext uri="{FF2B5EF4-FFF2-40B4-BE49-F238E27FC236}">
                  <a16:creationId xmlns:a16="http://schemas.microsoft.com/office/drawing/2014/main" id="{69CFE7EB-5BA1-417D-AAD6-742A45E02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" name="Group 473">
                <a:extLst>
                  <a:ext uri="{FF2B5EF4-FFF2-40B4-BE49-F238E27FC236}">
                    <a16:creationId xmlns:a16="http://schemas.microsoft.com/office/drawing/2014/main" id="{466269B7-76DF-4CF7-87D7-F527B3E39E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7" name="Group 474">
                  <a:extLst>
                    <a:ext uri="{FF2B5EF4-FFF2-40B4-BE49-F238E27FC236}">
                      <a16:creationId xmlns:a16="http://schemas.microsoft.com/office/drawing/2014/main" id="{F80517E8-3732-4A3C-9118-23C8E76BCA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9" name="Group 475">
                    <a:extLst>
                      <a:ext uri="{FF2B5EF4-FFF2-40B4-BE49-F238E27FC236}">
                        <a16:creationId xmlns:a16="http://schemas.microsoft.com/office/drawing/2014/main" id="{FC56C015-6256-40A1-A494-06E8591F66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" name="Freeform 476">
                      <a:extLst>
                        <a:ext uri="{FF2B5EF4-FFF2-40B4-BE49-F238E27FC236}">
                          <a16:creationId xmlns:a16="http://schemas.microsoft.com/office/drawing/2014/main" id="{F3677DDC-9B04-4852-AE3A-7A0FB3B952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3" name="Freeform 477">
                      <a:extLst>
                        <a:ext uri="{FF2B5EF4-FFF2-40B4-BE49-F238E27FC236}">
                          <a16:creationId xmlns:a16="http://schemas.microsoft.com/office/drawing/2014/main" id="{E71F9644-3DA2-42F7-A5E5-A17B3D1026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0" name="Freeform 478">
                    <a:extLst>
                      <a:ext uri="{FF2B5EF4-FFF2-40B4-BE49-F238E27FC236}">
                        <a16:creationId xmlns:a16="http://schemas.microsoft.com/office/drawing/2014/main" id="{02904204-AC27-4979-8232-C6707E3BFC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" name="Freeform 479">
                    <a:extLst>
                      <a:ext uri="{FF2B5EF4-FFF2-40B4-BE49-F238E27FC236}">
                        <a16:creationId xmlns:a16="http://schemas.microsoft.com/office/drawing/2014/main" id="{9B8FDE10-6596-420D-BDDB-71CFC192E6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" name="Line 480">
                  <a:extLst>
                    <a:ext uri="{FF2B5EF4-FFF2-40B4-BE49-F238E27FC236}">
                      <a16:creationId xmlns:a16="http://schemas.microsoft.com/office/drawing/2014/main" id="{3867D948-BDEC-4BDD-A4F5-7027B7CBF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" name="AutoShape 481">
                <a:extLst>
                  <a:ext uri="{FF2B5EF4-FFF2-40B4-BE49-F238E27FC236}">
                    <a16:creationId xmlns:a16="http://schemas.microsoft.com/office/drawing/2014/main" id="{1154A1E7-9819-42E9-B8C7-61F234D59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6" name="Line 482">
                <a:extLst>
                  <a:ext uri="{FF2B5EF4-FFF2-40B4-BE49-F238E27FC236}">
                    <a16:creationId xmlns:a16="http://schemas.microsoft.com/office/drawing/2014/main" id="{38DDCBCF-6D4E-4A80-92EB-6088C7F29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4" name="Arc 593">
            <a:extLst>
              <a:ext uri="{FF2B5EF4-FFF2-40B4-BE49-F238E27FC236}">
                <a16:creationId xmlns:a16="http://schemas.microsoft.com/office/drawing/2014/main" id="{79EE3161-0FFA-4111-BB63-B77D958F06F1}"/>
              </a:ext>
            </a:extLst>
          </p:cNvPr>
          <p:cNvSpPr>
            <a:spLocks/>
          </p:cNvSpPr>
          <p:nvPr/>
        </p:nvSpPr>
        <p:spPr bwMode="auto">
          <a:xfrm flipH="1" flipV="1">
            <a:off x="5229543" y="3714223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Line 594">
            <a:extLst>
              <a:ext uri="{FF2B5EF4-FFF2-40B4-BE49-F238E27FC236}">
                <a16:creationId xmlns:a16="http://schemas.microsoft.com/office/drawing/2014/main" id="{D6BAF5EA-4A77-4580-BD5D-D42D184B6A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4168" y="1560513"/>
            <a:ext cx="9525" cy="2220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" name="Line 595">
            <a:extLst>
              <a:ext uri="{FF2B5EF4-FFF2-40B4-BE49-F238E27FC236}">
                <a16:creationId xmlns:a16="http://schemas.microsoft.com/office/drawing/2014/main" id="{FFD7B9C5-C891-4BC1-A260-D36621998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6130" y="4165600"/>
            <a:ext cx="1320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" name="Arc 596">
            <a:extLst>
              <a:ext uri="{FF2B5EF4-FFF2-40B4-BE49-F238E27FC236}">
                <a16:creationId xmlns:a16="http://schemas.microsoft.com/office/drawing/2014/main" id="{7162ECB8-1BF2-4837-8C98-891E2B13C81A}"/>
              </a:ext>
            </a:extLst>
          </p:cNvPr>
          <p:cNvSpPr>
            <a:spLocks/>
          </p:cNvSpPr>
          <p:nvPr/>
        </p:nvSpPr>
        <p:spPr bwMode="auto">
          <a:xfrm flipV="1">
            <a:off x="3346768" y="3775075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8" name="Line 597">
            <a:extLst>
              <a:ext uri="{FF2B5EF4-FFF2-40B4-BE49-F238E27FC236}">
                <a16:creationId xmlns:a16="http://schemas.microsoft.com/office/drawing/2014/main" id="{E583302D-1F6E-4210-B034-F37C8BF22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5555" y="1589088"/>
            <a:ext cx="19050" cy="218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99" name="Object 598">
            <a:extLst>
              <a:ext uri="{FF2B5EF4-FFF2-40B4-BE49-F238E27FC236}">
                <a16:creationId xmlns:a16="http://schemas.microsoft.com/office/drawing/2014/main" id="{190D338C-8A44-459E-B0F3-C7DBB0B2DB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176366"/>
              </p:ext>
            </p:extLst>
          </p:nvPr>
        </p:nvGraphicFramePr>
        <p:xfrm>
          <a:off x="3637280" y="1476375"/>
          <a:ext cx="965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6" name="Designer Zeichnung" r:id="rId3" imgW="13341096" imgH="12664440" progId="Designer.Drawing.7">
                  <p:embed/>
                </p:oleObj>
              </mc:Choice>
              <mc:Fallback>
                <p:oleObj name="Designer Zeichnung" r:id="rId3" imgW="13341096" imgH="12664440" progId="Designer.Drawing.7">
                  <p:embed/>
                  <p:pic>
                    <p:nvPicPr>
                      <p:cNvPr id="36880" name="Object 598">
                        <a:extLst>
                          <a:ext uri="{FF2B5EF4-FFF2-40B4-BE49-F238E27FC236}">
                            <a16:creationId xmlns:a16="http://schemas.microsoft.com/office/drawing/2014/main" id="{931AE600-743B-483C-926B-C947E86A44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280" y="1476375"/>
                        <a:ext cx="9652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AutoShape 599">
            <a:extLst>
              <a:ext uri="{FF2B5EF4-FFF2-40B4-BE49-F238E27FC236}">
                <a16:creationId xmlns:a16="http://schemas.microsoft.com/office/drawing/2014/main" id="{71622091-D421-4ADB-B723-4FC77F10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337" y="3999374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1" name="AutoShape 600">
            <a:extLst>
              <a:ext uri="{FF2B5EF4-FFF2-40B4-BE49-F238E27FC236}">
                <a16:creationId xmlns:a16="http://schemas.microsoft.com/office/drawing/2014/main" id="{A6FB663D-FFC5-403A-9B23-8CF0150A8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930" y="4075113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" name="Group 601">
            <a:extLst>
              <a:ext uri="{FF2B5EF4-FFF2-40B4-BE49-F238E27FC236}">
                <a16:creationId xmlns:a16="http://schemas.microsoft.com/office/drawing/2014/main" id="{6C49719A-0114-4348-9FC1-9C9E13B90A4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982313" y="3933031"/>
            <a:ext cx="311150" cy="490537"/>
            <a:chOff x="2820" y="264"/>
            <a:chExt cx="420" cy="1452"/>
          </a:xfrm>
        </p:grpSpPr>
        <p:sp>
          <p:nvSpPr>
            <p:cNvPr id="103" name="Line 602">
              <a:extLst>
                <a:ext uri="{FF2B5EF4-FFF2-40B4-BE49-F238E27FC236}">
                  <a16:creationId xmlns:a16="http://schemas.microsoft.com/office/drawing/2014/main" id="{949A726F-9C04-4A1F-AD37-31110CBC2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603">
              <a:extLst>
                <a:ext uri="{FF2B5EF4-FFF2-40B4-BE49-F238E27FC236}">
                  <a16:creationId xmlns:a16="http://schemas.microsoft.com/office/drawing/2014/main" id="{7B0F8025-0059-44AE-925F-908AD687B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5" name="Group 604">
                <a:extLst>
                  <a:ext uri="{FF2B5EF4-FFF2-40B4-BE49-F238E27FC236}">
                    <a16:creationId xmlns:a16="http://schemas.microsoft.com/office/drawing/2014/main" id="{C6DD4B29-30DE-4BC0-8D21-911A4029C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8" name="Group 605">
                  <a:extLst>
                    <a:ext uri="{FF2B5EF4-FFF2-40B4-BE49-F238E27FC236}">
                      <a16:creationId xmlns:a16="http://schemas.microsoft.com/office/drawing/2014/main" id="{7043EB66-CB0A-4685-8DCD-1CFB168163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0" name="Group 606">
                    <a:extLst>
                      <a:ext uri="{FF2B5EF4-FFF2-40B4-BE49-F238E27FC236}">
                        <a16:creationId xmlns:a16="http://schemas.microsoft.com/office/drawing/2014/main" id="{72819F99-A27F-4E59-8B88-C6E981B597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3" name="Freeform 607">
                      <a:extLst>
                        <a:ext uri="{FF2B5EF4-FFF2-40B4-BE49-F238E27FC236}">
                          <a16:creationId xmlns:a16="http://schemas.microsoft.com/office/drawing/2014/main" id="{8147CD7B-EEA3-42D7-9169-A6B3289B2B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4" name="Freeform 608">
                      <a:extLst>
                        <a:ext uri="{FF2B5EF4-FFF2-40B4-BE49-F238E27FC236}">
                          <a16:creationId xmlns:a16="http://schemas.microsoft.com/office/drawing/2014/main" id="{BE287E3F-5B81-4402-ADDD-C217D531CD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1" name="Freeform 609">
                    <a:extLst>
                      <a:ext uri="{FF2B5EF4-FFF2-40B4-BE49-F238E27FC236}">
                        <a16:creationId xmlns:a16="http://schemas.microsoft.com/office/drawing/2014/main" id="{E397E21D-E078-4955-A083-E5F832034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2" name="Freeform 610">
                    <a:extLst>
                      <a:ext uri="{FF2B5EF4-FFF2-40B4-BE49-F238E27FC236}">
                        <a16:creationId xmlns:a16="http://schemas.microsoft.com/office/drawing/2014/main" id="{FB5AE5E4-9436-43AB-BB2B-8BEF7C042E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9" name="Line 611">
                  <a:extLst>
                    <a:ext uri="{FF2B5EF4-FFF2-40B4-BE49-F238E27FC236}">
                      <a16:creationId xmlns:a16="http://schemas.microsoft.com/office/drawing/2014/main" id="{C0D8E98E-CDCC-43DD-B23B-333772EE2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6" name="AutoShape 612">
                <a:extLst>
                  <a:ext uri="{FF2B5EF4-FFF2-40B4-BE49-F238E27FC236}">
                    <a16:creationId xmlns:a16="http://schemas.microsoft.com/office/drawing/2014/main" id="{EDA9C4A2-0B87-4FD8-87CA-4DA8D66E1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7" name="Line 613">
                <a:extLst>
                  <a:ext uri="{FF2B5EF4-FFF2-40B4-BE49-F238E27FC236}">
                    <a16:creationId xmlns:a16="http://schemas.microsoft.com/office/drawing/2014/main" id="{AD898981-D052-4E7C-966E-5ABA5E616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115" name="Object 614">
            <a:extLst>
              <a:ext uri="{FF2B5EF4-FFF2-40B4-BE49-F238E27FC236}">
                <a16:creationId xmlns:a16="http://schemas.microsoft.com/office/drawing/2014/main" id="{E03AA6BA-24FD-4B4A-9245-33E6EBDAD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49722"/>
              </p:ext>
            </p:extLst>
          </p:nvPr>
        </p:nvGraphicFramePr>
        <p:xfrm>
          <a:off x="3351530" y="1804988"/>
          <a:ext cx="9032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7" name="Designer Zeichnung" r:id="rId5" imgW="13274040" imgH="10088880" progId="Designer.Drawing.7">
                  <p:embed/>
                </p:oleObj>
              </mc:Choice>
              <mc:Fallback>
                <p:oleObj name="Designer Zeichnung" r:id="rId5" imgW="13274040" imgH="10088880" progId="Designer.Drawing.7">
                  <p:embed/>
                  <p:pic>
                    <p:nvPicPr>
                      <p:cNvPr id="36884" name="Object 614">
                        <a:extLst>
                          <a:ext uri="{FF2B5EF4-FFF2-40B4-BE49-F238E27FC236}">
                            <a16:creationId xmlns:a16="http://schemas.microsoft.com/office/drawing/2014/main" id="{BD81E785-1CEA-47D8-AD2F-41F76068DF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530" y="1804988"/>
                        <a:ext cx="9032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" name="Group 615">
            <a:extLst>
              <a:ext uri="{FF2B5EF4-FFF2-40B4-BE49-F238E27FC236}">
                <a16:creationId xmlns:a16="http://schemas.microsoft.com/office/drawing/2014/main" id="{605FE4D1-4014-42B3-B23C-D0D74D015EE0}"/>
              </a:ext>
            </a:extLst>
          </p:cNvPr>
          <p:cNvGrpSpPr>
            <a:grpSpLocks/>
          </p:cNvGrpSpPr>
          <p:nvPr/>
        </p:nvGrpSpPr>
        <p:grpSpPr bwMode="auto">
          <a:xfrm rot="2071432" flipV="1">
            <a:off x="4835843" y="2257425"/>
            <a:ext cx="704850" cy="236538"/>
            <a:chOff x="4875" y="7237"/>
            <a:chExt cx="4230" cy="1883"/>
          </a:xfrm>
        </p:grpSpPr>
        <p:sp>
          <p:nvSpPr>
            <p:cNvPr id="117" name="Arc 616">
              <a:extLst>
                <a:ext uri="{FF2B5EF4-FFF2-40B4-BE49-F238E27FC236}">
                  <a16:creationId xmlns:a16="http://schemas.microsoft.com/office/drawing/2014/main" id="{757C69CA-A1F4-4511-B4E2-304213D0C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AutoShape 617">
              <a:extLst>
                <a:ext uri="{FF2B5EF4-FFF2-40B4-BE49-F238E27FC236}">
                  <a16:creationId xmlns:a16="http://schemas.microsoft.com/office/drawing/2014/main" id="{3124F0A9-1231-4535-B6E0-664C193092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19" name="Group 631">
            <a:extLst>
              <a:ext uri="{FF2B5EF4-FFF2-40B4-BE49-F238E27FC236}">
                <a16:creationId xmlns:a16="http://schemas.microsoft.com/office/drawing/2014/main" id="{502CA65C-1728-4A69-9F60-9845EABF8CA1}"/>
              </a:ext>
            </a:extLst>
          </p:cNvPr>
          <p:cNvGrpSpPr>
            <a:grpSpLocks/>
          </p:cNvGrpSpPr>
          <p:nvPr/>
        </p:nvGrpSpPr>
        <p:grpSpPr bwMode="auto">
          <a:xfrm rot="-150901" flipH="1" flipV="1">
            <a:off x="3640455" y="3246438"/>
            <a:ext cx="311150" cy="490537"/>
            <a:chOff x="2820" y="264"/>
            <a:chExt cx="420" cy="1452"/>
          </a:xfrm>
        </p:grpSpPr>
        <p:sp>
          <p:nvSpPr>
            <p:cNvPr id="120" name="Line 632">
              <a:extLst>
                <a:ext uri="{FF2B5EF4-FFF2-40B4-BE49-F238E27FC236}">
                  <a16:creationId xmlns:a16="http://schemas.microsoft.com/office/drawing/2014/main" id="{C5EAAAF9-7FB9-4729-820D-AA07C29A1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1" name="Group 633">
              <a:extLst>
                <a:ext uri="{FF2B5EF4-FFF2-40B4-BE49-F238E27FC236}">
                  <a16:creationId xmlns:a16="http://schemas.microsoft.com/office/drawing/2014/main" id="{8EAC0C22-DDF6-4202-BD46-DDEA43FBC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2" name="Group 634">
                <a:extLst>
                  <a:ext uri="{FF2B5EF4-FFF2-40B4-BE49-F238E27FC236}">
                    <a16:creationId xmlns:a16="http://schemas.microsoft.com/office/drawing/2014/main" id="{27CFB0F3-ADB8-4266-A628-96A1877562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5" name="Group 635">
                  <a:extLst>
                    <a:ext uri="{FF2B5EF4-FFF2-40B4-BE49-F238E27FC236}">
                      <a16:creationId xmlns:a16="http://schemas.microsoft.com/office/drawing/2014/main" id="{F3BF9536-B337-4FF7-9BCA-BC9C7A2629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7" name="Group 636">
                    <a:extLst>
                      <a:ext uri="{FF2B5EF4-FFF2-40B4-BE49-F238E27FC236}">
                        <a16:creationId xmlns:a16="http://schemas.microsoft.com/office/drawing/2014/main" id="{3C6CD5FC-C78C-4CDB-B167-B617DF6604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0" name="Freeform 637">
                      <a:extLst>
                        <a:ext uri="{FF2B5EF4-FFF2-40B4-BE49-F238E27FC236}">
                          <a16:creationId xmlns:a16="http://schemas.microsoft.com/office/drawing/2014/main" id="{872F9059-27FA-4CC3-A37D-681997F0FA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1" name="Freeform 638">
                      <a:extLst>
                        <a:ext uri="{FF2B5EF4-FFF2-40B4-BE49-F238E27FC236}">
                          <a16:creationId xmlns:a16="http://schemas.microsoft.com/office/drawing/2014/main" id="{3193AF09-5047-4558-9DE5-3832BD1B32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8" name="Freeform 639">
                    <a:extLst>
                      <a:ext uri="{FF2B5EF4-FFF2-40B4-BE49-F238E27FC236}">
                        <a16:creationId xmlns:a16="http://schemas.microsoft.com/office/drawing/2014/main" id="{6E8AF818-76F6-4F0F-BC9F-39BBF7E97D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9" name="Freeform 640">
                    <a:extLst>
                      <a:ext uri="{FF2B5EF4-FFF2-40B4-BE49-F238E27FC236}">
                        <a16:creationId xmlns:a16="http://schemas.microsoft.com/office/drawing/2014/main" id="{EE171724-4422-484B-8571-0CCC0B583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6" name="Line 641">
                  <a:extLst>
                    <a:ext uri="{FF2B5EF4-FFF2-40B4-BE49-F238E27FC236}">
                      <a16:creationId xmlns:a16="http://schemas.microsoft.com/office/drawing/2014/main" id="{EC1F7845-7B4A-4157-A06B-D607ABCAC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3" name="AutoShape 642">
                <a:extLst>
                  <a:ext uri="{FF2B5EF4-FFF2-40B4-BE49-F238E27FC236}">
                    <a16:creationId xmlns:a16="http://schemas.microsoft.com/office/drawing/2014/main" id="{99E03A8E-5CB8-49E0-BB0B-5DAEB51DE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24" name="Line 643">
                <a:extLst>
                  <a:ext uri="{FF2B5EF4-FFF2-40B4-BE49-F238E27FC236}">
                    <a16:creationId xmlns:a16="http://schemas.microsoft.com/office/drawing/2014/main" id="{4416E812-0101-4B5C-B517-8F5CF07C4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132" name="Object 644">
            <a:extLst>
              <a:ext uri="{FF2B5EF4-FFF2-40B4-BE49-F238E27FC236}">
                <a16:creationId xmlns:a16="http://schemas.microsoft.com/office/drawing/2014/main" id="{427F639B-E78F-4FAF-98A1-71217465B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80286"/>
              </p:ext>
            </p:extLst>
          </p:nvPr>
        </p:nvGraphicFramePr>
        <p:xfrm>
          <a:off x="3500755" y="1127125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8" name="Designer Zeichnung" r:id="rId7" imgW="11414760" imgH="11625072" progId="Designer.Drawing.7">
                  <p:embed/>
                </p:oleObj>
              </mc:Choice>
              <mc:Fallback>
                <p:oleObj name="Designer Zeichnung" r:id="rId7" imgW="11414760" imgH="11625072" progId="Designer.Drawing.7">
                  <p:embed/>
                  <p:pic>
                    <p:nvPicPr>
                      <p:cNvPr id="36887" name="Object 644">
                        <a:extLst>
                          <a:ext uri="{FF2B5EF4-FFF2-40B4-BE49-F238E27FC236}">
                            <a16:creationId xmlns:a16="http://schemas.microsoft.com/office/drawing/2014/main" id="{D467BE8A-45AB-4370-8BAB-BFF9412EFD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755" y="1127125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" name="Group 652">
            <a:extLst>
              <a:ext uri="{FF2B5EF4-FFF2-40B4-BE49-F238E27FC236}">
                <a16:creationId xmlns:a16="http://schemas.microsoft.com/office/drawing/2014/main" id="{FFBA9FD0-14CE-4A7F-B760-815B335D6628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317664" y="3852146"/>
            <a:ext cx="311150" cy="490537"/>
            <a:chOff x="2820" y="264"/>
            <a:chExt cx="420" cy="1452"/>
          </a:xfrm>
        </p:grpSpPr>
        <p:sp>
          <p:nvSpPr>
            <p:cNvPr id="134" name="Line 653">
              <a:extLst>
                <a:ext uri="{FF2B5EF4-FFF2-40B4-BE49-F238E27FC236}">
                  <a16:creationId xmlns:a16="http://schemas.microsoft.com/office/drawing/2014/main" id="{D97C6CFD-1C20-44BC-B397-90F819D8D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5" name="Group 654">
              <a:extLst>
                <a:ext uri="{FF2B5EF4-FFF2-40B4-BE49-F238E27FC236}">
                  <a16:creationId xmlns:a16="http://schemas.microsoft.com/office/drawing/2014/main" id="{831B32FB-8398-41C1-B1A4-4B1CD8565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6" name="Group 655">
                <a:extLst>
                  <a:ext uri="{FF2B5EF4-FFF2-40B4-BE49-F238E27FC236}">
                    <a16:creationId xmlns:a16="http://schemas.microsoft.com/office/drawing/2014/main" id="{E7E89AF9-B947-410A-B350-CD986FA6B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9" name="Group 656">
                  <a:extLst>
                    <a:ext uri="{FF2B5EF4-FFF2-40B4-BE49-F238E27FC236}">
                      <a16:creationId xmlns:a16="http://schemas.microsoft.com/office/drawing/2014/main" id="{2B66562E-64C4-4EC9-A087-38A75B0E11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1" name="Group 657">
                    <a:extLst>
                      <a:ext uri="{FF2B5EF4-FFF2-40B4-BE49-F238E27FC236}">
                        <a16:creationId xmlns:a16="http://schemas.microsoft.com/office/drawing/2014/main" id="{DB5156DA-0DFB-4145-B6CF-BCB672528E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4" name="Freeform 658">
                      <a:extLst>
                        <a:ext uri="{FF2B5EF4-FFF2-40B4-BE49-F238E27FC236}">
                          <a16:creationId xmlns:a16="http://schemas.microsoft.com/office/drawing/2014/main" id="{2F191E89-A99E-4520-AB63-4AA61C0ADC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5" name="Freeform 659">
                      <a:extLst>
                        <a:ext uri="{FF2B5EF4-FFF2-40B4-BE49-F238E27FC236}">
                          <a16:creationId xmlns:a16="http://schemas.microsoft.com/office/drawing/2014/main" id="{1CD039AE-CBC8-40B7-826D-0E095BC498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2" name="Freeform 660">
                    <a:extLst>
                      <a:ext uri="{FF2B5EF4-FFF2-40B4-BE49-F238E27FC236}">
                        <a16:creationId xmlns:a16="http://schemas.microsoft.com/office/drawing/2014/main" id="{617AC61D-CA07-44C4-9BFA-3801F0BCB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3" name="Freeform 661">
                    <a:extLst>
                      <a:ext uri="{FF2B5EF4-FFF2-40B4-BE49-F238E27FC236}">
                        <a16:creationId xmlns:a16="http://schemas.microsoft.com/office/drawing/2014/main" id="{3F624628-1914-45B0-BCEB-00C1B62078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0" name="Line 662">
                  <a:extLst>
                    <a:ext uri="{FF2B5EF4-FFF2-40B4-BE49-F238E27FC236}">
                      <a16:creationId xmlns:a16="http://schemas.microsoft.com/office/drawing/2014/main" id="{105B901B-BE17-4EB6-B7AD-2FBFB07A8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7" name="AutoShape 663">
                <a:extLst>
                  <a:ext uri="{FF2B5EF4-FFF2-40B4-BE49-F238E27FC236}">
                    <a16:creationId xmlns:a16="http://schemas.microsoft.com/office/drawing/2014/main" id="{6B9CF228-79ED-4DBC-A948-CAD2B5C57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8" name="Line 664">
                <a:extLst>
                  <a:ext uri="{FF2B5EF4-FFF2-40B4-BE49-F238E27FC236}">
                    <a16:creationId xmlns:a16="http://schemas.microsoft.com/office/drawing/2014/main" id="{EC2C78FD-A9D3-40A9-A4C8-9E5852A1D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6" name="Group 668">
            <a:extLst>
              <a:ext uri="{FF2B5EF4-FFF2-40B4-BE49-F238E27FC236}">
                <a16:creationId xmlns:a16="http://schemas.microsoft.com/office/drawing/2014/main" id="{9059399D-1ED9-4CC8-9036-C5112BA2279E}"/>
              </a:ext>
            </a:extLst>
          </p:cNvPr>
          <p:cNvGrpSpPr>
            <a:grpSpLocks/>
          </p:cNvGrpSpPr>
          <p:nvPr/>
        </p:nvGrpSpPr>
        <p:grpSpPr bwMode="auto">
          <a:xfrm rot="2071432" flipH="1">
            <a:off x="3515043" y="2733675"/>
            <a:ext cx="704850" cy="236538"/>
            <a:chOff x="4875" y="7237"/>
            <a:chExt cx="4230" cy="1883"/>
          </a:xfrm>
        </p:grpSpPr>
        <p:sp>
          <p:nvSpPr>
            <p:cNvPr id="147" name="Arc 669">
              <a:extLst>
                <a:ext uri="{FF2B5EF4-FFF2-40B4-BE49-F238E27FC236}">
                  <a16:creationId xmlns:a16="http://schemas.microsoft.com/office/drawing/2014/main" id="{F9864DB4-22C7-448F-B7A7-C1CA7DE0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AutoShape 670">
              <a:extLst>
                <a:ext uri="{FF2B5EF4-FFF2-40B4-BE49-F238E27FC236}">
                  <a16:creationId xmlns:a16="http://schemas.microsoft.com/office/drawing/2014/main" id="{0246CF9A-2E0D-41F4-B662-10D3288D64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0" name="Line 594">
            <a:extLst>
              <a:ext uri="{FF2B5EF4-FFF2-40B4-BE49-F238E27FC236}">
                <a16:creationId xmlns:a16="http://schemas.microsoft.com/office/drawing/2014/main" id="{8B13FD58-76FE-46C8-88DC-63AAB4279B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9794" y="1560512"/>
            <a:ext cx="11591" cy="21920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" name="Text Box 671">
            <a:extLst>
              <a:ext uri="{FF2B5EF4-FFF2-40B4-BE49-F238E27FC236}">
                <a16:creationId xmlns:a16="http://schemas.microsoft.com/office/drawing/2014/main" id="{532075CC-3422-432E-81C9-5891581D1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601" y="2307483"/>
            <a:ext cx="81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2" name="Bogen 1">
            <a:extLst>
              <a:ext uri="{FF2B5EF4-FFF2-40B4-BE49-F238E27FC236}">
                <a16:creationId xmlns:a16="http://schemas.microsoft.com/office/drawing/2014/main" id="{A4109369-486A-4662-AE7D-BE3FD970A5A7}"/>
              </a:ext>
            </a:extLst>
          </p:cNvPr>
          <p:cNvSpPr/>
          <p:nvPr/>
        </p:nvSpPr>
        <p:spPr bwMode="auto">
          <a:xfrm rot="10800000">
            <a:off x="4134030" y="3422135"/>
            <a:ext cx="844269" cy="710327"/>
          </a:xfrm>
          <a:prstGeom prst="arc">
            <a:avLst>
              <a:gd name="adj1" fmla="val 10630264"/>
              <a:gd name="adj2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3" name="Group 668">
            <a:extLst>
              <a:ext uri="{FF2B5EF4-FFF2-40B4-BE49-F238E27FC236}">
                <a16:creationId xmlns:a16="http://schemas.microsoft.com/office/drawing/2014/main" id="{AA89D6AF-D1E4-4FD9-91CC-16E670F8160C}"/>
              </a:ext>
            </a:extLst>
          </p:cNvPr>
          <p:cNvGrpSpPr>
            <a:grpSpLocks/>
          </p:cNvGrpSpPr>
          <p:nvPr/>
        </p:nvGrpSpPr>
        <p:grpSpPr bwMode="auto">
          <a:xfrm rot="2071432" flipV="1">
            <a:off x="3735997" y="2407031"/>
            <a:ext cx="704850" cy="236538"/>
            <a:chOff x="4875" y="7237"/>
            <a:chExt cx="4230" cy="1883"/>
          </a:xfrm>
        </p:grpSpPr>
        <p:sp>
          <p:nvSpPr>
            <p:cNvPr id="154" name="Arc 669">
              <a:extLst>
                <a:ext uri="{FF2B5EF4-FFF2-40B4-BE49-F238E27FC236}">
                  <a16:creationId xmlns:a16="http://schemas.microsoft.com/office/drawing/2014/main" id="{A7B2A2C9-791B-4791-93CF-0F190A40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670">
              <a:extLst>
                <a:ext uri="{FF2B5EF4-FFF2-40B4-BE49-F238E27FC236}">
                  <a16:creationId xmlns:a16="http://schemas.microsoft.com/office/drawing/2014/main" id="{D56999F5-E793-46BC-A0B3-48884090B1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6" name="Text Box 671">
            <a:extLst>
              <a:ext uri="{FF2B5EF4-FFF2-40B4-BE49-F238E27FC236}">
                <a16:creationId xmlns:a16="http://schemas.microsoft.com/office/drawing/2014/main" id="{1094A0D5-9967-47F9-89EF-8C41B59AC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403" y="2279390"/>
            <a:ext cx="8253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grpSp>
        <p:nvGrpSpPr>
          <p:cNvPr id="157" name="Group 668">
            <a:extLst>
              <a:ext uri="{FF2B5EF4-FFF2-40B4-BE49-F238E27FC236}">
                <a16:creationId xmlns:a16="http://schemas.microsoft.com/office/drawing/2014/main" id="{E1FC8C09-1A8C-4126-9C9B-7D06971A09E4}"/>
              </a:ext>
            </a:extLst>
          </p:cNvPr>
          <p:cNvGrpSpPr>
            <a:grpSpLocks/>
          </p:cNvGrpSpPr>
          <p:nvPr/>
        </p:nvGrpSpPr>
        <p:grpSpPr bwMode="auto">
          <a:xfrm rot="2071432" flipH="1">
            <a:off x="4686281" y="2680960"/>
            <a:ext cx="704850" cy="236538"/>
            <a:chOff x="4875" y="7237"/>
            <a:chExt cx="4230" cy="1883"/>
          </a:xfrm>
        </p:grpSpPr>
        <p:sp>
          <p:nvSpPr>
            <p:cNvPr id="158" name="Arc 669">
              <a:extLst>
                <a:ext uri="{FF2B5EF4-FFF2-40B4-BE49-F238E27FC236}">
                  <a16:creationId xmlns:a16="http://schemas.microsoft.com/office/drawing/2014/main" id="{806F9FBE-9A77-4BCE-97CE-EF08FD99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AutoShape 670">
              <a:extLst>
                <a:ext uri="{FF2B5EF4-FFF2-40B4-BE49-F238E27FC236}">
                  <a16:creationId xmlns:a16="http://schemas.microsoft.com/office/drawing/2014/main" id="{C3E2414B-8075-4112-A8EA-F6F8CC0EEA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60" name="Text Box 671">
            <a:extLst>
              <a:ext uri="{FF2B5EF4-FFF2-40B4-BE49-F238E27FC236}">
                <a16:creationId xmlns:a16="http://schemas.microsoft.com/office/drawing/2014/main" id="{B05AB65E-3D92-4B8A-84EB-7D2DE503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282" y="2736860"/>
            <a:ext cx="7853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grpSp>
        <p:nvGrpSpPr>
          <p:cNvPr id="149" name="Group 601">
            <a:extLst>
              <a:ext uri="{FF2B5EF4-FFF2-40B4-BE49-F238E27FC236}">
                <a16:creationId xmlns:a16="http://schemas.microsoft.com/office/drawing/2014/main" id="{AEB8EF2D-1EFA-46A4-BC18-7113C41D7FFB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4483021" y="3828090"/>
            <a:ext cx="311150" cy="490537"/>
            <a:chOff x="2820" y="264"/>
            <a:chExt cx="420" cy="1452"/>
          </a:xfrm>
        </p:grpSpPr>
        <p:sp>
          <p:nvSpPr>
            <p:cNvPr id="163" name="Line 602">
              <a:extLst>
                <a:ext uri="{FF2B5EF4-FFF2-40B4-BE49-F238E27FC236}">
                  <a16:creationId xmlns:a16="http://schemas.microsoft.com/office/drawing/2014/main" id="{01253858-D486-4E37-B245-40CC0FBF6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" name="Group 603">
              <a:extLst>
                <a:ext uri="{FF2B5EF4-FFF2-40B4-BE49-F238E27FC236}">
                  <a16:creationId xmlns:a16="http://schemas.microsoft.com/office/drawing/2014/main" id="{ECF63364-C70F-482F-BFC3-2555466578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5" name="Group 604">
                <a:extLst>
                  <a:ext uri="{FF2B5EF4-FFF2-40B4-BE49-F238E27FC236}">
                    <a16:creationId xmlns:a16="http://schemas.microsoft.com/office/drawing/2014/main" id="{30CEF78B-FAC0-4682-8290-3DB9469841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8" name="Group 605">
                  <a:extLst>
                    <a:ext uri="{FF2B5EF4-FFF2-40B4-BE49-F238E27FC236}">
                      <a16:creationId xmlns:a16="http://schemas.microsoft.com/office/drawing/2014/main" id="{A1A3433C-F755-4098-B05C-2593440BAA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0" name="Group 606">
                    <a:extLst>
                      <a:ext uri="{FF2B5EF4-FFF2-40B4-BE49-F238E27FC236}">
                        <a16:creationId xmlns:a16="http://schemas.microsoft.com/office/drawing/2014/main" id="{76CB4F6C-E10F-416B-BDEB-D3A36E5B5E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3" name="Freeform 607">
                      <a:extLst>
                        <a:ext uri="{FF2B5EF4-FFF2-40B4-BE49-F238E27FC236}">
                          <a16:creationId xmlns:a16="http://schemas.microsoft.com/office/drawing/2014/main" id="{43A58734-4419-4FA9-B645-EFEF5B3BC1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4" name="Freeform 608">
                      <a:extLst>
                        <a:ext uri="{FF2B5EF4-FFF2-40B4-BE49-F238E27FC236}">
                          <a16:creationId xmlns:a16="http://schemas.microsoft.com/office/drawing/2014/main" id="{3E5D3531-89BF-46E2-9A3D-54A6AD5FFB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1" name="Freeform 609">
                    <a:extLst>
                      <a:ext uri="{FF2B5EF4-FFF2-40B4-BE49-F238E27FC236}">
                        <a16:creationId xmlns:a16="http://schemas.microsoft.com/office/drawing/2014/main" id="{9CD86551-AFFC-46D8-8D46-F3DED70757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2" name="Freeform 610">
                    <a:extLst>
                      <a:ext uri="{FF2B5EF4-FFF2-40B4-BE49-F238E27FC236}">
                        <a16:creationId xmlns:a16="http://schemas.microsoft.com/office/drawing/2014/main" id="{13E3FDBB-AC07-42E7-A24F-46F6648639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9" name="Line 611">
                  <a:extLst>
                    <a:ext uri="{FF2B5EF4-FFF2-40B4-BE49-F238E27FC236}">
                      <a16:creationId xmlns:a16="http://schemas.microsoft.com/office/drawing/2014/main" id="{C48A0A86-7F26-481A-A8D1-FD883E72C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6" name="AutoShape 612">
                <a:extLst>
                  <a:ext uri="{FF2B5EF4-FFF2-40B4-BE49-F238E27FC236}">
                    <a16:creationId xmlns:a16="http://schemas.microsoft.com/office/drawing/2014/main" id="{C93E33AF-AA29-4253-AECA-95FF72FF0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67" name="Line 613">
                <a:extLst>
                  <a:ext uri="{FF2B5EF4-FFF2-40B4-BE49-F238E27FC236}">
                    <a16:creationId xmlns:a16="http://schemas.microsoft.com/office/drawing/2014/main" id="{A1872165-BDCA-45B0-973C-990DA9E10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175" name="Object 614">
            <a:extLst>
              <a:ext uri="{FF2B5EF4-FFF2-40B4-BE49-F238E27FC236}">
                <a16:creationId xmlns:a16="http://schemas.microsoft.com/office/drawing/2014/main" id="{9E4906A2-A897-4F43-A334-A8674B8AF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300556"/>
              </p:ext>
            </p:extLst>
          </p:nvPr>
        </p:nvGraphicFramePr>
        <p:xfrm>
          <a:off x="4533945" y="1799927"/>
          <a:ext cx="9032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9" name="Designer Zeichnung" r:id="rId5" imgW="13274040" imgH="10088880" progId="Designer.Drawing.7">
                  <p:embed/>
                </p:oleObj>
              </mc:Choice>
              <mc:Fallback>
                <p:oleObj name="Designer Zeichnung" r:id="rId5" imgW="13274040" imgH="10088880" progId="Designer.Drawing.7">
                  <p:embed/>
                  <p:pic>
                    <p:nvPicPr>
                      <p:cNvPr id="115" name="Object 614">
                        <a:extLst>
                          <a:ext uri="{FF2B5EF4-FFF2-40B4-BE49-F238E27FC236}">
                            <a16:creationId xmlns:a16="http://schemas.microsoft.com/office/drawing/2014/main" id="{E03AA6BA-24FD-4B4A-9245-33E6EBDAD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45" y="1799927"/>
                        <a:ext cx="9032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644">
            <a:extLst>
              <a:ext uri="{FF2B5EF4-FFF2-40B4-BE49-F238E27FC236}">
                <a16:creationId xmlns:a16="http://schemas.microsoft.com/office/drawing/2014/main" id="{1CB01B0D-447D-4C36-8BB0-B96754550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41622"/>
              </p:ext>
            </p:extLst>
          </p:nvPr>
        </p:nvGraphicFramePr>
        <p:xfrm>
          <a:off x="4667456" y="1102686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0" name="Designer Zeichnung" r:id="rId7" imgW="11414760" imgH="11625072" progId="Designer.Drawing.7">
                  <p:embed/>
                </p:oleObj>
              </mc:Choice>
              <mc:Fallback>
                <p:oleObj name="Designer Zeichnung" r:id="rId7" imgW="11414760" imgH="11625072" progId="Designer.Drawing.7">
                  <p:embed/>
                  <p:pic>
                    <p:nvPicPr>
                      <p:cNvPr id="132" name="Object 644">
                        <a:extLst>
                          <a:ext uri="{FF2B5EF4-FFF2-40B4-BE49-F238E27FC236}">
                            <a16:creationId xmlns:a16="http://schemas.microsoft.com/office/drawing/2014/main" id="{427F639B-E78F-4FAF-98A1-71217465B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456" y="1102686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598">
            <a:extLst>
              <a:ext uri="{FF2B5EF4-FFF2-40B4-BE49-F238E27FC236}">
                <a16:creationId xmlns:a16="http://schemas.microsoft.com/office/drawing/2014/main" id="{9E25518F-ECC3-495A-A9A6-329A17E4F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0871"/>
              </p:ext>
            </p:extLst>
          </p:nvPr>
        </p:nvGraphicFramePr>
        <p:xfrm>
          <a:off x="4732936" y="1490647"/>
          <a:ext cx="965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" name="Designer Zeichnung" r:id="rId3" imgW="13341096" imgH="12664440" progId="Designer.Drawing.7">
                  <p:embed/>
                </p:oleObj>
              </mc:Choice>
              <mc:Fallback>
                <p:oleObj name="Designer Zeichnung" r:id="rId3" imgW="13341096" imgH="12664440" progId="Designer.Drawing.7">
                  <p:embed/>
                  <p:pic>
                    <p:nvPicPr>
                      <p:cNvPr id="99" name="Object 598">
                        <a:extLst>
                          <a:ext uri="{FF2B5EF4-FFF2-40B4-BE49-F238E27FC236}">
                            <a16:creationId xmlns:a16="http://schemas.microsoft.com/office/drawing/2014/main" id="{190D338C-8A44-459E-B0F3-C7DBB0B2DB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936" y="1490647"/>
                        <a:ext cx="9652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52" grpId="0"/>
      <p:bldP spid="156" grpId="0"/>
      <p:bldP spid="1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45">
            <a:extLst>
              <a:ext uri="{FF2B5EF4-FFF2-40B4-BE49-F238E27FC236}">
                <a16:creationId xmlns:a16="http://schemas.microsoft.com/office/drawing/2014/main" id="{DDD42BFA-6FF7-44DF-9EEA-C7AAD39B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A-27.13.02</a:t>
            </a:r>
            <a:endParaRPr lang="de-DE" altLang="de-DE" dirty="0"/>
          </a:p>
        </p:txBody>
      </p:sp>
      <p:sp>
        <p:nvSpPr>
          <p:cNvPr id="78" name="Text Box 671">
            <a:extLst>
              <a:ext uri="{FF2B5EF4-FFF2-40B4-BE49-F238E27FC236}">
                <a16:creationId xmlns:a16="http://schemas.microsoft.com/office/drawing/2014/main" id="{61764AEB-6594-489C-ABAE-2E5993CD8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598" y="2612755"/>
            <a:ext cx="3438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79" name="Line 597">
            <a:extLst>
              <a:ext uri="{FF2B5EF4-FFF2-40B4-BE49-F238E27FC236}">
                <a16:creationId xmlns:a16="http://schemas.microsoft.com/office/drawing/2014/main" id="{3BC6102C-96F1-40D1-8926-476D4E7DE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0718" y="1662781"/>
            <a:ext cx="9525" cy="2049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Line 651">
            <a:extLst>
              <a:ext uri="{FF2B5EF4-FFF2-40B4-BE49-F238E27FC236}">
                <a16:creationId xmlns:a16="http://schemas.microsoft.com/office/drawing/2014/main" id="{743011C6-7880-409C-ADB2-24F2EF17D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5163" y="4104748"/>
            <a:ext cx="132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" name="Arc 593">
            <a:extLst>
              <a:ext uri="{FF2B5EF4-FFF2-40B4-BE49-F238E27FC236}">
                <a16:creationId xmlns:a16="http://schemas.microsoft.com/office/drawing/2014/main" id="{79EE3161-0FFA-4111-BB63-B77D958F06F1}"/>
              </a:ext>
            </a:extLst>
          </p:cNvPr>
          <p:cNvSpPr>
            <a:spLocks/>
          </p:cNvSpPr>
          <p:nvPr/>
        </p:nvSpPr>
        <p:spPr bwMode="auto">
          <a:xfrm flipH="1" flipV="1">
            <a:off x="5313363" y="3714223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Line 594">
            <a:extLst>
              <a:ext uri="{FF2B5EF4-FFF2-40B4-BE49-F238E27FC236}">
                <a16:creationId xmlns:a16="http://schemas.microsoft.com/office/drawing/2014/main" id="{D6BAF5EA-4A77-4580-BD5D-D42D184B6A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4168" y="1560513"/>
            <a:ext cx="9525" cy="2220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" name="Line 595">
            <a:extLst>
              <a:ext uri="{FF2B5EF4-FFF2-40B4-BE49-F238E27FC236}">
                <a16:creationId xmlns:a16="http://schemas.microsoft.com/office/drawing/2014/main" id="{FFD7B9C5-C891-4BC1-A260-D36621998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6130" y="4165600"/>
            <a:ext cx="1320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" name="Arc 596">
            <a:extLst>
              <a:ext uri="{FF2B5EF4-FFF2-40B4-BE49-F238E27FC236}">
                <a16:creationId xmlns:a16="http://schemas.microsoft.com/office/drawing/2014/main" id="{7162ECB8-1BF2-4837-8C98-891E2B13C81A}"/>
              </a:ext>
            </a:extLst>
          </p:cNvPr>
          <p:cNvSpPr>
            <a:spLocks/>
          </p:cNvSpPr>
          <p:nvPr/>
        </p:nvSpPr>
        <p:spPr bwMode="auto">
          <a:xfrm flipV="1">
            <a:off x="3346768" y="3775075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8" name="Line 597">
            <a:extLst>
              <a:ext uri="{FF2B5EF4-FFF2-40B4-BE49-F238E27FC236}">
                <a16:creationId xmlns:a16="http://schemas.microsoft.com/office/drawing/2014/main" id="{E583302D-1F6E-4210-B034-F37C8BF22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5555" y="1589088"/>
            <a:ext cx="19050" cy="218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" name="AutoShape 599">
            <a:extLst>
              <a:ext uri="{FF2B5EF4-FFF2-40B4-BE49-F238E27FC236}">
                <a16:creationId xmlns:a16="http://schemas.microsoft.com/office/drawing/2014/main" id="{71622091-D421-4ADB-B723-4FC77F10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337" y="3999374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1" name="AutoShape 600">
            <a:extLst>
              <a:ext uri="{FF2B5EF4-FFF2-40B4-BE49-F238E27FC236}">
                <a16:creationId xmlns:a16="http://schemas.microsoft.com/office/drawing/2014/main" id="{A6FB663D-FFC5-403A-9B23-8CF0150A8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930" y="4075113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" name="Group 601">
            <a:extLst>
              <a:ext uri="{FF2B5EF4-FFF2-40B4-BE49-F238E27FC236}">
                <a16:creationId xmlns:a16="http://schemas.microsoft.com/office/drawing/2014/main" id="{6C49719A-0114-4348-9FC1-9C9E13B90A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982312" y="3933031"/>
            <a:ext cx="311150" cy="490537"/>
            <a:chOff x="2820" y="264"/>
            <a:chExt cx="420" cy="1452"/>
          </a:xfrm>
        </p:grpSpPr>
        <p:sp>
          <p:nvSpPr>
            <p:cNvPr id="103" name="Line 602">
              <a:extLst>
                <a:ext uri="{FF2B5EF4-FFF2-40B4-BE49-F238E27FC236}">
                  <a16:creationId xmlns:a16="http://schemas.microsoft.com/office/drawing/2014/main" id="{949A726F-9C04-4A1F-AD37-31110CBC2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603">
              <a:extLst>
                <a:ext uri="{FF2B5EF4-FFF2-40B4-BE49-F238E27FC236}">
                  <a16:creationId xmlns:a16="http://schemas.microsoft.com/office/drawing/2014/main" id="{7B0F8025-0059-44AE-925F-908AD687B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5" name="Group 604">
                <a:extLst>
                  <a:ext uri="{FF2B5EF4-FFF2-40B4-BE49-F238E27FC236}">
                    <a16:creationId xmlns:a16="http://schemas.microsoft.com/office/drawing/2014/main" id="{C6DD4B29-30DE-4BC0-8D21-911A4029C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8" name="Group 605">
                  <a:extLst>
                    <a:ext uri="{FF2B5EF4-FFF2-40B4-BE49-F238E27FC236}">
                      <a16:creationId xmlns:a16="http://schemas.microsoft.com/office/drawing/2014/main" id="{7043EB66-CB0A-4685-8DCD-1CFB168163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0" name="Group 606">
                    <a:extLst>
                      <a:ext uri="{FF2B5EF4-FFF2-40B4-BE49-F238E27FC236}">
                        <a16:creationId xmlns:a16="http://schemas.microsoft.com/office/drawing/2014/main" id="{72819F99-A27F-4E59-8B88-C6E981B597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3" name="Freeform 607">
                      <a:extLst>
                        <a:ext uri="{FF2B5EF4-FFF2-40B4-BE49-F238E27FC236}">
                          <a16:creationId xmlns:a16="http://schemas.microsoft.com/office/drawing/2014/main" id="{8147CD7B-EEA3-42D7-9169-A6B3289B2B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4" name="Freeform 608">
                      <a:extLst>
                        <a:ext uri="{FF2B5EF4-FFF2-40B4-BE49-F238E27FC236}">
                          <a16:creationId xmlns:a16="http://schemas.microsoft.com/office/drawing/2014/main" id="{BE287E3F-5B81-4402-ADDD-C217D531CD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1" name="Freeform 609">
                    <a:extLst>
                      <a:ext uri="{FF2B5EF4-FFF2-40B4-BE49-F238E27FC236}">
                        <a16:creationId xmlns:a16="http://schemas.microsoft.com/office/drawing/2014/main" id="{E397E21D-E078-4955-A083-E5F832034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2" name="Freeform 610">
                    <a:extLst>
                      <a:ext uri="{FF2B5EF4-FFF2-40B4-BE49-F238E27FC236}">
                        <a16:creationId xmlns:a16="http://schemas.microsoft.com/office/drawing/2014/main" id="{FB5AE5E4-9436-43AB-BB2B-8BEF7C042E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9" name="Line 611">
                  <a:extLst>
                    <a:ext uri="{FF2B5EF4-FFF2-40B4-BE49-F238E27FC236}">
                      <a16:creationId xmlns:a16="http://schemas.microsoft.com/office/drawing/2014/main" id="{C0D8E98E-CDCC-43DD-B23B-333772EE2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6" name="AutoShape 612">
                <a:extLst>
                  <a:ext uri="{FF2B5EF4-FFF2-40B4-BE49-F238E27FC236}">
                    <a16:creationId xmlns:a16="http://schemas.microsoft.com/office/drawing/2014/main" id="{EDA9C4A2-0B87-4FD8-87CA-4DA8D66E1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7" name="Line 613">
                <a:extLst>
                  <a:ext uri="{FF2B5EF4-FFF2-40B4-BE49-F238E27FC236}">
                    <a16:creationId xmlns:a16="http://schemas.microsoft.com/office/drawing/2014/main" id="{AD898981-D052-4E7C-966E-5ABA5E616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6" name="Group 615">
            <a:extLst>
              <a:ext uri="{FF2B5EF4-FFF2-40B4-BE49-F238E27FC236}">
                <a16:creationId xmlns:a16="http://schemas.microsoft.com/office/drawing/2014/main" id="{605FE4D1-4014-42B3-B23C-D0D74D015EE0}"/>
              </a:ext>
            </a:extLst>
          </p:cNvPr>
          <p:cNvGrpSpPr>
            <a:grpSpLocks/>
          </p:cNvGrpSpPr>
          <p:nvPr/>
        </p:nvGrpSpPr>
        <p:grpSpPr bwMode="auto">
          <a:xfrm rot="2071432" flipV="1">
            <a:off x="4904332" y="2258459"/>
            <a:ext cx="704850" cy="236538"/>
            <a:chOff x="4875" y="7237"/>
            <a:chExt cx="4230" cy="1883"/>
          </a:xfrm>
        </p:grpSpPr>
        <p:sp>
          <p:nvSpPr>
            <p:cNvPr id="117" name="Arc 616">
              <a:extLst>
                <a:ext uri="{FF2B5EF4-FFF2-40B4-BE49-F238E27FC236}">
                  <a16:creationId xmlns:a16="http://schemas.microsoft.com/office/drawing/2014/main" id="{757C69CA-A1F4-4511-B4E2-304213D0C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AutoShape 617">
              <a:extLst>
                <a:ext uri="{FF2B5EF4-FFF2-40B4-BE49-F238E27FC236}">
                  <a16:creationId xmlns:a16="http://schemas.microsoft.com/office/drawing/2014/main" id="{3124F0A9-1231-4535-B6E0-664C193092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aphicFrame>
        <p:nvGraphicFramePr>
          <p:cNvPr id="132" name="Object 644">
            <a:extLst>
              <a:ext uri="{FF2B5EF4-FFF2-40B4-BE49-F238E27FC236}">
                <a16:creationId xmlns:a16="http://schemas.microsoft.com/office/drawing/2014/main" id="{427F639B-E78F-4FAF-98A1-71217465B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960582"/>
              </p:ext>
            </p:extLst>
          </p:nvPr>
        </p:nvGraphicFramePr>
        <p:xfrm>
          <a:off x="3500755" y="1127125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2" name="Designer Zeichnung" r:id="rId3" imgW="11414760" imgH="11625072" progId="Designer.Drawing.7">
                  <p:embed/>
                </p:oleObj>
              </mc:Choice>
              <mc:Fallback>
                <p:oleObj name="Designer Zeichnung" r:id="rId3" imgW="11414760" imgH="11625072" progId="Designer.Drawing.7">
                  <p:embed/>
                  <p:pic>
                    <p:nvPicPr>
                      <p:cNvPr id="132" name="Object 644">
                        <a:extLst>
                          <a:ext uri="{FF2B5EF4-FFF2-40B4-BE49-F238E27FC236}">
                            <a16:creationId xmlns:a16="http://schemas.microsoft.com/office/drawing/2014/main" id="{427F639B-E78F-4FAF-98A1-71217465B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755" y="1127125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" name="Group 652">
            <a:extLst>
              <a:ext uri="{FF2B5EF4-FFF2-40B4-BE49-F238E27FC236}">
                <a16:creationId xmlns:a16="http://schemas.microsoft.com/office/drawing/2014/main" id="{FFBA9FD0-14CE-4A7F-B760-815B335D6628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317664" y="3852146"/>
            <a:ext cx="311150" cy="490537"/>
            <a:chOff x="2820" y="264"/>
            <a:chExt cx="420" cy="1452"/>
          </a:xfrm>
        </p:grpSpPr>
        <p:sp>
          <p:nvSpPr>
            <p:cNvPr id="134" name="Line 653">
              <a:extLst>
                <a:ext uri="{FF2B5EF4-FFF2-40B4-BE49-F238E27FC236}">
                  <a16:creationId xmlns:a16="http://schemas.microsoft.com/office/drawing/2014/main" id="{D97C6CFD-1C20-44BC-B397-90F819D8D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5" name="Group 654">
              <a:extLst>
                <a:ext uri="{FF2B5EF4-FFF2-40B4-BE49-F238E27FC236}">
                  <a16:creationId xmlns:a16="http://schemas.microsoft.com/office/drawing/2014/main" id="{831B32FB-8398-41C1-B1A4-4B1CD8565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6" name="Group 655">
                <a:extLst>
                  <a:ext uri="{FF2B5EF4-FFF2-40B4-BE49-F238E27FC236}">
                    <a16:creationId xmlns:a16="http://schemas.microsoft.com/office/drawing/2014/main" id="{E7E89AF9-B947-410A-B350-CD986FA6B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9" name="Group 656">
                  <a:extLst>
                    <a:ext uri="{FF2B5EF4-FFF2-40B4-BE49-F238E27FC236}">
                      <a16:creationId xmlns:a16="http://schemas.microsoft.com/office/drawing/2014/main" id="{2B66562E-64C4-4EC9-A087-38A75B0E11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1" name="Group 657">
                    <a:extLst>
                      <a:ext uri="{FF2B5EF4-FFF2-40B4-BE49-F238E27FC236}">
                        <a16:creationId xmlns:a16="http://schemas.microsoft.com/office/drawing/2014/main" id="{DB5156DA-0DFB-4145-B6CF-BCB672528E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4" name="Freeform 658">
                      <a:extLst>
                        <a:ext uri="{FF2B5EF4-FFF2-40B4-BE49-F238E27FC236}">
                          <a16:creationId xmlns:a16="http://schemas.microsoft.com/office/drawing/2014/main" id="{2F191E89-A99E-4520-AB63-4AA61C0ADC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5" name="Freeform 659">
                      <a:extLst>
                        <a:ext uri="{FF2B5EF4-FFF2-40B4-BE49-F238E27FC236}">
                          <a16:creationId xmlns:a16="http://schemas.microsoft.com/office/drawing/2014/main" id="{1CD039AE-CBC8-40B7-826D-0E095BC498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2" name="Freeform 660">
                    <a:extLst>
                      <a:ext uri="{FF2B5EF4-FFF2-40B4-BE49-F238E27FC236}">
                        <a16:creationId xmlns:a16="http://schemas.microsoft.com/office/drawing/2014/main" id="{617AC61D-CA07-44C4-9BFA-3801F0BCB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3" name="Freeform 661">
                    <a:extLst>
                      <a:ext uri="{FF2B5EF4-FFF2-40B4-BE49-F238E27FC236}">
                        <a16:creationId xmlns:a16="http://schemas.microsoft.com/office/drawing/2014/main" id="{3F624628-1914-45B0-BCEB-00C1B62078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0" name="Line 662">
                  <a:extLst>
                    <a:ext uri="{FF2B5EF4-FFF2-40B4-BE49-F238E27FC236}">
                      <a16:creationId xmlns:a16="http://schemas.microsoft.com/office/drawing/2014/main" id="{105B901B-BE17-4EB6-B7AD-2FBFB07A8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7" name="AutoShape 663">
                <a:extLst>
                  <a:ext uri="{FF2B5EF4-FFF2-40B4-BE49-F238E27FC236}">
                    <a16:creationId xmlns:a16="http://schemas.microsoft.com/office/drawing/2014/main" id="{6B9CF228-79ED-4DBC-A948-CAD2B5C57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8" name="Line 664">
                <a:extLst>
                  <a:ext uri="{FF2B5EF4-FFF2-40B4-BE49-F238E27FC236}">
                    <a16:creationId xmlns:a16="http://schemas.microsoft.com/office/drawing/2014/main" id="{EC2C78FD-A9D3-40A9-A4C8-9E5852A1D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6" name="Group 668">
            <a:extLst>
              <a:ext uri="{FF2B5EF4-FFF2-40B4-BE49-F238E27FC236}">
                <a16:creationId xmlns:a16="http://schemas.microsoft.com/office/drawing/2014/main" id="{9059399D-1ED9-4CC8-9036-C5112BA2279E}"/>
              </a:ext>
            </a:extLst>
          </p:cNvPr>
          <p:cNvGrpSpPr>
            <a:grpSpLocks/>
          </p:cNvGrpSpPr>
          <p:nvPr/>
        </p:nvGrpSpPr>
        <p:grpSpPr bwMode="auto">
          <a:xfrm rot="2071432" flipH="1">
            <a:off x="3515043" y="2733675"/>
            <a:ext cx="704850" cy="236538"/>
            <a:chOff x="4875" y="7237"/>
            <a:chExt cx="4230" cy="1883"/>
          </a:xfrm>
        </p:grpSpPr>
        <p:sp>
          <p:nvSpPr>
            <p:cNvPr id="147" name="Arc 669">
              <a:extLst>
                <a:ext uri="{FF2B5EF4-FFF2-40B4-BE49-F238E27FC236}">
                  <a16:creationId xmlns:a16="http://schemas.microsoft.com/office/drawing/2014/main" id="{F9864DB4-22C7-448F-B7A7-C1CA7DE0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AutoShape 670">
              <a:extLst>
                <a:ext uri="{FF2B5EF4-FFF2-40B4-BE49-F238E27FC236}">
                  <a16:creationId xmlns:a16="http://schemas.microsoft.com/office/drawing/2014/main" id="{0246CF9A-2E0D-41F4-B662-10D3288D64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0" name="Line 594">
            <a:extLst>
              <a:ext uri="{FF2B5EF4-FFF2-40B4-BE49-F238E27FC236}">
                <a16:creationId xmlns:a16="http://schemas.microsoft.com/office/drawing/2014/main" id="{8B13FD58-76FE-46C8-88DC-63AAB4279B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3820" y="1582026"/>
            <a:ext cx="11591" cy="21920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" name="Text Box 671">
            <a:extLst>
              <a:ext uri="{FF2B5EF4-FFF2-40B4-BE49-F238E27FC236}">
                <a16:creationId xmlns:a16="http://schemas.microsoft.com/office/drawing/2014/main" id="{532075CC-3422-432E-81C9-5891581D1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004" y="2286489"/>
            <a:ext cx="3757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2" name="Bogen 1">
            <a:extLst>
              <a:ext uri="{FF2B5EF4-FFF2-40B4-BE49-F238E27FC236}">
                <a16:creationId xmlns:a16="http://schemas.microsoft.com/office/drawing/2014/main" id="{A4109369-486A-4662-AE7D-BE3FD970A5A7}"/>
              </a:ext>
            </a:extLst>
          </p:cNvPr>
          <p:cNvSpPr/>
          <p:nvPr/>
        </p:nvSpPr>
        <p:spPr bwMode="auto">
          <a:xfrm rot="10800000">
            <a:off x="4134029" y="3414514"/>
            <a:ext cx="900109" cy="749599"/>
          </a:xfrm>
          <a:prstGeom prst="arc">
            <a:avLst>
              <a:gd name="adj1" fmla="val 10630264"/>
              <a:gd name="adj2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3" name="Group 668">
            <a:extLst>
              <a:ext uri="{FF2B5EF4-FFF2-40B4-BE49-F238E27FC236}">
                <a16:creationId xmlns:a16="http://schemas.microsoft.com/office/drawing/2014/main" id="{AA89D6AF-D1E4-4FD9-91CC-16E670F8160C}"/>
              </a:ext>
            </a:extLst>
          </p:cNvPr>
          <p:cNvGrpSpPr>
            <a:grpSpLocks/>
          </p:cNvGrpSpPr>
          <p:nvPr/>
        </p:nvGrpSpPr>
        <p:grpSpPr bwMode="auto">
          <a:xfrm rot="2071432" flipV="1">
            <a:off x="3735997" y="2407031"/>
            <a:ext cx="704850" cy="236538"/>
            <a:chOff x="4875" y="7237"/>
            <a:chExt cx="4230" cy="1883"/>
          </a:xfrm>
        </p:grpSpPr>
        <p:sp>
          <p:nvSpPr>
            <p:cNvPr id="154" name="Arc 669">
              <a:extLst>
                <a:ext uri="{FF2B5EF4-FFF2-40B4-BE49-F238E27FC236}">
                  <a16:creationId xmlns:a16="http://schemas.microsoft.com/office/drawing/2014/main" id="{A7B2A2C9-791B-4791-93CF-0F190A40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670">
              <a:extLst>
                <a:ext uri="{FF2B5EF4-FFF2-40B4-BE49-F238E27FC236}">
                  <a16:creationId xmlns:a16="http://schemas.microsoft.com/office/drawing/2014/main" id="{D56999F5-E793-46BC-A0B3-48884090B1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6" name="Text Box 671">
            <a:extLst>
              <a:ext uri="{FF2B5EF4-FFF2-40B4-BE49-F238E27FC236}">
                <a16:creationId xmlns:a16="http://schemas.microsoft.com/office/drawing/2014/main" id="{1094A0D5-9967-47F9-89EF-8C41B59AC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617" y="2301670"/>
            <a:ext cx="3543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 dirty="0"/>
              <a:t>¼</a:t>
            </a:r>
          </a:p>
        </p:txBody>
      </p:sp>
      <p:grpSp>
        <p:nvGrpSpPr>
          <p:cNvPr id="157" name="Group 668">
            <a:extLst>
              <a:ext uri="{FF2B5EF4-FFF2-40B4-BE49-F238E27FC236}">
                <a16:creationId xmlns:a16="http://schemas.microsoft.com/office/drawing/2014/main" id="{E1FC8C09-1A8C-4126-9C9B-7D06971A09E4}"/>
              </a:ext>
            </a:extLst>
          </p:cNvPr>
          <p:cNvGrpSpPr>
            <a:grpSpLocks/>
          </p:cNvGrpSpPr>
          <p:nvPr/>
        </p:nvGrpSpPr>
        <p:grpSpPr bwMode="auto">
          <a:xfrm rot="2071432" flipH="1">
            <a:off x="4751175" y="2656618"/>
            <a:ext cx="704850" cy="236538"/>
            <a:chOff x="4875" y="7237"/>
            <a:chExt cx="4230" cy="1883"/>
          </a:xfrm>
        </p:grpSpPr>
        <p:sp>
          <p:nvSpPr>
            <p:cNvPr id="158" name="Arc 669">
              <a:extLst>
                <a:ext uri="{FF2B5EF4-FFF2-40B4-BE49-F238E27FC236}">
                  <a16:creationId xmlns:a16="http://schemas.microsoft.com/office/drawing/2014/main" id="{806F9FBE-9A77-4BCE-97CE-EF08FD99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AutoShape 670">
              <a:extLst>
                <a:ext uri="{FF2B5EF4-FFF2-40B4-BE49-F238E27FC236}">
                  <a16:creationId xmlns:a16="http://schemas.microsoft.com/office/drawing/2014/main" id="{C3E2414B-8075-4112-A8EA-F6F8CC0EEA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60" name="Text Box 671">
            <a:extLst>
              <a:ext uri="{FF2B5EF4-FFF2-40B4-BE49-F238E27FC236}">
                <a16:creationId xmlns:a16="http://schemas.microsoft.com/office/drawing/2014/main" id="{B05AB65E-3D92-4B8A-84EB-7D2DE503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917" y="2698393"/>
            <a:ext cx="3455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 dirty="0"/>
              <a:t>¼</a:t>
            </a:r>
          </a:p>
        </p:txBody>
      </p:sp>
      <p:pic>
        <p:nvPicPr>
          <p:cNvPr id="161" name="Picture 206" descr="messerflugflieger">
            <a:extLst>
              <a:ext uri="{FF2B5EF4-FFF2-40B4-BE49-F238E27FC236}">
                <a16:creationId xmlns:a16="http://schemas.microsoft.com/office/drawing/2014/main" id="{1AFC2BA8-D18B-433B-874F-39E9DD946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499535" y="165426"/>
            <a:ext cx="1173149" cy="14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" name="Picture 206" descr="messerflugflieger">
            <a:extLst>
              <a:ext uri="{FF2B5EF4-FFF2-40B4-BE49-F238E27FC236}">
                <a16:creationId xmlns:a16="http://schemas.microsoft.com/office/drawing/2014/main" id="{0778835E-5E4D-4810-8066-68524A6E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228506" y="192395"/>
            <a:ext cx="1173149" cy="14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4" name="Object 644">
            <a:extLst>
              <a:ext uri="{FF2B5EF4-FFF2-40B4-BE49-F238E27FC236}">
                <a16:creationId xmlns:a16="http://schemas.microsoft.com/office/drawing/2014/main" id="{3712E959-9870-49A1-8743-4DC70C523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286831"/>
              </p:ext>
            </p:extLst>
          </p:nvPr>
        </p:nvGraphicFramePr>
        <p:xfrm>
          <a:off x="4781931" y="1134559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3" name="Designer Zeichnung" r:id="rId3" imgW="11414760" imgH="11625072" progId="Designer.Drawing.7">
                  <p:embed/>
                </p:oleObj>
              </mc:Choice>
              <mc:Fallback>
                <p:oleObj name="Designer Zeichnung" r:id="rId3" imgW="11414760" imgH="11625072" progId="Designer.Drawing.7">
                  <p:embed/>
                  <p:pic>
                    <p:nvPicPr>
                      <p:cNvPr id="132" name="Object 644">
                        <a:extLst>
                          <a:ext uri="{FF2B5EF4-FFF2-40B4-BE49-F238E27FC236}">
                            <a16:creationId xmlns:a16="http://schemas.microsoft.com/office/drawing/2014/main" id="{427F639B-E78F-4FAF-98A1-71217465B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931" y="1134559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Oval 86">
            <a:extLst>
              <a:ext uri="{FF2B5EF4-FFF2-40B4-BE49-F238E27FC236}">
                <a16:creationId xmlns:a16="http://schemas.microsoft.com/office/drawing/2014/main" id="{7B066D7A-DB03-4611-A92F-7EC8A4258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625" y="3278880"/>
            <a:ext cx="900112" cy="8651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6" name="Text Box 88">
            <a:extLst>
              <a:ext uri="{FF2B5EF4-FFF2-40B4-BE49-F238E27FC236}">
                <a16:creationId xmlns:a16="http://schemas.microsoft.com/office/drawing/2014/main" id="{6E9001C7-92FA-405E-8F3B-230E4F5AD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105150"/>
            <a:ext cx="2032000" cy="33813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67" name="Text Box 89">
            <a:extLst>
              <a:ext uri="{FF2B5EF4-FFF2-40B4-BE49-F238E27FC236}">
                <a16:creationId xmlns:a16="http://schemas.microsoft.com/office/drawing/2014/main" id="{AC41ECBA-8797-43AD-ACC5-F92C52805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311" y="707582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Pivot 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>
                <a:solidFill>
                  <a:srgbClr val="0000FF"/>
                </a:solidFill>
              </a:rPr>
              <a:t>on CG </a:t>
            </a:r>
          </a:p>
        </p:txBody>
      </p:sp>
      <p:sp>
        <p:nvSpPr>
          <p:cNvPr id="168" name="Text Box 90">
            <a:extLst>
              <a:ext uri="{FF2B5EF4-FFF2-40B4-BE49-F238E27FC236}">
                <a16:creationId xmlns:a16="http://schemas.microsoft.com/office/drawing/2014/main" id="{5C0D4AE5-74BB-444B-BEF8-C3C1EFB6A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9" y="1756549"/>
            <a:ext cx="298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9" name="Text Box 91">
            <a:extLst>
              <a:ext uri="{FF2B5EF4-FFF2-40B4-BE49-F238E27FC236}">
                <a16:creationId xmlns:a16="http://schemas.microsoft.com/office/drawing/2014/main" id="{95778246-2560-4794-ADD2-CDE7BDB8F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156" y="1612619"/>
            <a:ext cx="2663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Two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wing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spans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more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>
                <a:solidFill>
                  <a:srgbClr val="02369E"/>
                </a:solidFill>
              </a:rPr>
              <a:t>– </a:t>
            </a:r>
            <a:r>
              <a:rPr lang="de-DE" altLang="de-DE" sz="1600" b="1" dirty="0" err="1">
                <a:solidFill>
                  <a:srgbClr val="FF3300"/>
                </a:solidFill>
              </a:rPr>
              <a:t>zero</a:t>
            </a:r>
            <a:r>
              <a:rPr lang="de-DE" altLang="de-DE" sz="1600" b="1" dirty="0">
                <a:solidFill>
                  <a:srgbClr val="FF3300"/>
                </a:solidFill>
              </a:rPr>
              <a:t> </a:t>
            </a:r>
            <a:r>
              <a:rPr lang="de-DE" altLang="de-DE" sz="1600" b="1" dirty="0" err="1">
                <a:solidFill>
                  <a:srgbClr val="FF3300"/>
                </a:solidFill>
              </a:rPr>
              <a:t>points</a:t>
            </a:r>
            <a:r>
              <a:rPr lang="de-DE" altLang="de-DE" sz="16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70" name="Text Box 92">
            <a:extLst>
              <a:ext uri="{FF2B5EF4-FFF2-40B4-BE49-F238E27FC236}">
                <a16:creationId xmlns:a16="http://schemas.microsoft.com/office/drawing/2014/main" id="{1B27C05C-0575-4ED2-AF0B-CE4D833A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200" y="943630"/>
            <a:ext cx="1992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Stop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before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pivot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171" name="Oval 86">
            <a:extLst>
              <a:ext uri="{FF2B5EF4-FFF2-40B4-BE49-F238E27FC236}">
                <a16:creationId xmlns:a16="http://schemas.microsoft.com/office/drawing/2014/main" id="{C7F04D6F-08D4-4EAA-8DD8-6CF3588E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861" y="3291001"/>
            <a:ext cx="900112" cy="8651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2" name="Oval 86">
            <a:extLst>
              <a:ext uri="{FF2B5EF4-FFF2-40B4-BE49-F238E27FC236}">
                <a16:creationId xmlns:a16="http://schemas.microsoft.com/office/drawing/2014/main" id="{C9A96B07-BD7C-427C-B1E5-D2DA093A2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02" y="3231198"/>
            <a:ext cx="900112" cy="8651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9" name="Oval 101">
            <a:extLst>
              <a:ext uri="{FF2B5EF4-FFF2-40B4-BE49-F238E27FC236}">
                <a16:creationId xmlns:a16="http://schemas.microsoft.com/office/drawing/2014/main" id="{87F37DFC-5AE8-4520-BA9C-3832BBE0D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988" y="249044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5" name="Oval 101">
            <a:extLst>
              <a:ext uri="{FF2B5EF4-FFF2-40B4-BE49-F238E27FC236}">
                <a16:creationId xmlns:a16="http://schemas.microsoft.com/office/drawing/2014/main" id="{144D57B4-11E3-4573-B6FB-9B255921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46" y="24833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1" name="Oval 101">
            <a:extLst>
              <a:ext uri="{FF2B5EF4-FFF2-40B4-BE49-F238E27FC236}">
                <a16:creationId xmlns:a16="http://schemas.microsoft.com/office/drawing/2014/main" id="{EE87FE7C-9088-4B63-B81B-04FE688F9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195" y="260481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2" name="Oval 101">
            <a:extLst>
              <a:ext uri="{FF2B5EF4-FFF2-40B4-BE49-F238E27FC236}">
                <a16:creationId xmlns:a16="http://schemas.microsoft.com/office/drawing/2014/main" id="{52B321A3-8A09-4950-A76A-01D5F68F3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451" y="25505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3" name="Oval 101">
            <a:extLst>
              <a:ext uri="{FF2B5EF4-FFF2-40B4-BE49-F238E27FC236}">
                <a16:creationId xmlns:a16="http://schemas.microsoft.com/office/drawing/2014/main" id="{655E0A21-B45E-4B1B-BDC2-988C71158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199" y="36225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3" name="Oval 101">
            <a:extLst>
              <a:ext uri="{FF2B5EF4-FFF2-40B4-BE49-F238E27FC236}">
                <a16:creationId xmlns:a16="http://schemas.microsoft.com/office/drawing/2014/main" id="{BC38D76D-EF3C-4599-B477-968C13942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781" y="404717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4" name="Oval 101">
            <a:extLst>
              <a:ext uri="{FF2B5EF4-FFF2-40B4-BE49-F238E27FC236}">
                <a16:creationId xmlns:a16="http://schemas.microsoft.com/office/drawing/2014/main" id="{29635779-8B5E-46A4-B9BD-FC859D7C3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734" y="358295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5" name="Oval 101">
            <a:extLst>
              <a:ext uri="{FF2B5EF4-FFF2-40B4-BE49-F238E27FC236}">
                <a16:creationId xmlns:a16="http://schemas.microsoft.com/office/drawing/2014/main" id="{6664089F-6AC2-4CE0-93A9-FA72F0811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951" y="35633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6" name="Oval 101">
            <a:extLst>
              <a:ext uri="{FF2B5EF4-FFF2-40B4-BE49-F238E27FC236}">
                <a16:creationId xmlns:a16="http://schemas.microsoft.com/office/drawing/2014/main" id="{7A83BAD2-FE32-435F-B45E-A2B0FA7A6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143" y="358696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7" name="Oval 101">
            <a:extLst>
              <a:ext uri="{FF2B5EF4-FFF2-40B4-BE49-F238E27FC236}">
                <a16:creationId xmlns:a16="http://schemas.microsoft.com/office/drawing/2014/main" id="{DBE88F2F-647B-45C1-9E31-03240111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095" y="133974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8" name="Oval 101">
            <a:extLst>
              <a:ext uri="{FF2B5EF4-FFF2-40B4-BE49-F238E27FC236}">
                <a16:creationId xmlns:a16="http://schemas.microsoft.com/office/drawing/2014/main" id="{76D8AB92-8C4E-44F6-9AB1-39A5132BF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270" y="134777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9" name="Oval 101">
            <a:extLst>
              <a:ext uri="{FF2B5EF4-FFF2-40B4-BE49-F238E27FC236}">
                <a16:creationId xmlns:a16="http://schemas.microsoft.com/office/drawing/2014/main" id="{1352630F-4899-4B3D-A931-75F5F81DD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8601" y="400748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9A093827-9F35-40BF-A765-9814381AB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37" y="89417"/>
            <a:ext cx="7488663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A-27.13 Figure M with quarter roll, quarter roll, quarter roll, 	 	   quarter roll</a:t>
            </a:r>
            <a:endParaRPr lang="en-GB" alt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38995101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/>
      <p:bldP spid="168" grpId="0"/>
      <p:bldP spid="169" grpId="0"/>
      <p:bldP spid="1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40">
            <a:extLst>
              <a:ext uri="{FF2B5EF4-FFF2-40B4-BE49-F238E27FC236}">
                <a16:creationId xmlns:a16="http://schemas.microsoft.com/office/drawing/2014/main" id="{3C536CCB-B73F-480B-B4DC-084F196C2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A-27.14.01</a:t>
            </a:r>
            <a:endParaRPr lang="de-DE" altLang="de-DE" dirty="0"/>
          </a:p>
        </p:txBody>
      </p:sp>
      <p:sp>
        <p:nvSpPr>
          <p:cNvPr id="29723" name="Text Box 8">
            <a:extLst>
              <a:ext uri="{FF2B5EF4-FFF2-40B4-BE49-F238E27FC236}">
                <a16:creationId xmlns:a16="http://schemas.microsoft.com/office/drawing/2014/main" id="{8BE18060-9F36-4EBD-A9E3-5B1702A0E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158750"/>
            <a:ext cx="7292975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A-27.14 Half Square Loop on Corner</a:t>
            </a:r>
            <a:endParaRPr lang="de-DE" sz="2000" dirty="0"/>
          </a:p>
        </p:txBody>
      </p:sp>
      <p:sp>
        <p:nvSpPr>
          <p:cNvPr id="129" name="Text Box 119">
            <a:extLst>
              <a:ext uri="{FF2B5EF4-FFF2-40B4-BE49-F238E27FC236}">
                <a16:creationId xmlns:a16="http://schemas.microsoft.com/office/drawing/2014/main" id="{8FCA04B3-5276-4758-8E7B-FE87194AA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172" y="5056188"/>
            <a:ext cx="5522666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/>
              <a:t>From upright, pull through a ⅛ loop into a 45° upline, pull through a ¼ loop into a 45° upline, pull through a ⅛ loop, exit inverted.</a:t>
            </a:r>
            <a:endParaRPr lang="de-DE" b="1" dirty="0"/>
          </a:p>
        </p:txBody>
      </p:sp>
      <p:sp>
        <p:nvSpPr>
          <p:cNvPr id="103" name="Line 47">
            <a:extLst>
              <a:ext uri="{FF2B5EF4-FFF2-40B4-BE49-F238E27FC236}">
                <a16:creationId xmlns:a16="http://schemas.microsoft.com/office/drawing/2014/main" id="{D49EE915-46F6-447B-8778-54662558CF2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517521" y="3215244"/>
            <a:ext cx="1071606" cy="9776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4" name="Group 185">
            <a:extLst>
              <a:ext uri="{FF2B5EF4-FFF2-40B4-BE49-F238E27FC236}">
                <a16:creationId xmlns:a16="http://schemas.microsoft.com/office/drawing/2014/main" id="{2830E2FD-A84E-4A7D-952E-0FADD1D5D19A}"/>
              </a:ext>
            </a:extLst>
          </p:cNvPr>
          <p:cNvGrpSpPr>
            <a:grpSpLocks/>
          </p:cNvGrpSpPr>
          <p:nvPr/>
        </p:nvGrpSpPr>
        <p:grpSpPr bwMode="auto">
          <a:xfrm rot="13332237">
            <a:off x="7027016" y="3329614"/>
            <a:ext cx="311150" cy="490537"/>
            <a:chOff x="2820" y="264"/>
            <a:chExt cx="420" cy="1452"/>
          </a:xfrm>
        </p:grpSpPr>
        <p:sp>
          <p:nvSpPr>
            <p:cNvPr id="105" name="Line 186">
              <a:extLst>
                <a:ext uri="{FF2B5EF4-FFF2-40B4-BE49-F238E27FC236}">
                  <a16:creationId xmlns:a16="http://schemas.microsoft.com/office/drawing/2014/main" id="{4E968FAA-1C7E-46F2-83A6-250E0F14F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6" name="Group 187">
              <a:extLst>
                <a:ext uri="{FF2B5EF4-FFF2-40B4-BE49-F238E27FC236}">
                  <a16:creationId xmlns:a16="http://schemas.microsoft.com/office/drawing/2014/main" id="{424FAF0C-5A6B-4C32-AEED-79D7219E6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7" name="Group 188">
                <a:extLst>
                  <a:ext uri="{FF2B5EF4-FFF2-40B4-BE49-F238E27FC236}">
                    <a16:creationId xmlns:a16="http://schemas.microsoft.com/office/drawing/2014/main" id="{5D0466AB-3D58-45E4-BBBA-4D8D45AEBC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0" name="Group 189">
                  <a:extLst>
                    <a:ext uri="{FF2B5EF4-FFF2-40B4-BE49-F238E27FC236}">
                      <a16:creationId xmlns:a16="http://schemas.microsoft.com/office/drawing/2014/main" id="{65DFB5C0-9BCB-4C91-A29A-68539049D0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2" name="Group 190">
                    <a:extLst>
                      <a:ext uri="{FF2B5EF4-FFF2-40B4-BE49-F238E27FC236}">
                        <a16:creationId xmlns:a16="http://schemas.microsoft.com/office/drawing/2014/main" id="{F55074C6-537C-4028-AF19-32D2003C97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5" name="Freeform 191">
                      <a:extLst>
                        <a:ext uri="{FF2B5EF4-FFF2-40B4-BE49-F238E27FC236}">
                          <a16:creationId xmlns:a16="http://schemas.microsoft.com/office/drawing/2014/main" id="{847963E0-C882-4BBE-BB6B-BDFAD7B103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Freeform 192">
                      <a:extLst>
                        <a:ext uri="{FF2B5EF4-FFF2-40B4-BE49-F238E27FC236}">
                          <a16:creationId xmlns:a16="http://schemas.microsoft.com/office/drawing/2014/main" id="{29DD94C5-38E7-470B-951C-330ABBF37A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3" name="Freeform 193">
                    <a:extLst>
                      <a:ext uri="{FF2B5EF4-FFF2-40B4-BE49-F238E27FC236}">
                        <a16:creationId xmlns:a16="http://schemas.microsoft.com/office/drawing/2014/main" id="{BAB7087E-5C85-44E5-8167-702E8BCD5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4" name="Freeform 194">
                    <a:extLst>
                      <a:ext uri="{FF2B5EF4-FFF2-40B4-BE49-F238E27FC236}">
                        <a16:creationId xmlns:a16="http://schemas.microsoft.com/office/drawing/2014/main" id="{C05FFB9B-9820-457E-8FC5-ABD9D6C64A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1" name="Line 195">
                  <a:extLst>
                    <a:ext uri="{FF2B5EF4-FFF2-40B4-BE49-F238E27FC236}">
                      <a16:creationId xmlns:a16="http://schemas.microsoft.com/office/drawing/2014/main" id="{F98D8EB8-CA44-4232-A933-E40B90D50E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8" name="AutoShape 196">
                <a:extLst>
                  <a:ext uri="{FF2B5EF4-FFF2-40B4-BE49-F238E27FC236}">
                    <a16:creationId xmlns:a16="http://schemas.microsoft.com/office/drawing/2014/main" id="{11CAFF14-0111-4F6A-BD59-6F3B9071F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9" name="Line 197">
                <a:extLst>
                  <a:ext uri="{FF2B5EF4-FFF2-40B4-BE49-F238E27FC236}">
                    <a16:creationId xmlns:a16="http://schemas.microsoft.com/office/drawing/2014/main" id="{51EE0606-1527-40AD-AE1B-68CE91865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3" name="Line 46">
            <a:extLst>
              <a:ext uri="{FF2B5EF4-FFF2-40B4-BE49-F238E27FC236}">
                <a16:creationId xmlns:a16="http://schemas.microsoft.com/office/drawing/2014/main" id="{81CF176D-CEFB-4433-9362-2CCBAA782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9198" y="1519655"/>
            <a:ext cx="1065601" cy="98590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4" name="Group 49">
            <a:extLst>
              <a:ext uri="{FF2B5EF4-FFF2-40B4-BE49-F238E27FC236}">
                <a16:creationId xmlns:a16="http://schemas.microsoft.com/office/drawing/2014/main" id="{ECFED820-3D46-452C-8ABF-F0625834B8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376693" y="1413274"/>
            <a:ext cx="1122832" cy="278196"/>
            <a:chOff x="4688" y="1956"/>
            <a:chExt cx="1642" cy="403"/>
          </a:xfrm>
        </p:grpSpPr>
        <p:sp>
          <p:nvSpPr>
            <p:cNvPr id="135" name="Line 50">
              <a:extLst>
                <a:ext uri="{FF2B5EF4-FFF2-40B4-BE49-F238E27FC236}">
                  <a16:creationId xmlns:a16="http://schemas.microsoft.com/office/drawing/2014/main" id="{A8D05F1E-0B07-4C4E-B0AB-3C38DB6F1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972"/>
              <a:ext cx="1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Arc 51">
              <a:extLst>
                <a:ext uri="{FF2B5EF4-FFF2-40B4-BE49-F238E27FC236}">
                  <a16:creationId xmlns:a16="http://schemas.microsoft.com/office/drawing/2014/main" id="{D5EF40B9-A2BB-47E6-9181-69EB454574D1}"/>
                </a:ext>
              </a:extLst>
            </p:cNvPr>
            <p:cNvSpPr>
              <a:spLocks/>
            </p:cNvSpPr>
            <p:nvPr/>
          </p:nvSpPr>
          <p:spPr bwMode="auto">
            <a:xfrm rot="5732302" flipH="1">
              <a:off x="4750" y="1894"/>
              <a:ext cx="403" cy="527"/>
            </a:xfrm>
            <a:custGeom>
              <a:avLst/>
              <a:gdLst>
                <a:gd name="T0" fmla="*/ 0 w 21499"/>
                <a:gd name="T1" fmla="*/ 0 h 19263"/>
                <a:gd name="T2" fmla="*/ 0 w 21499"/>
                <a:gd name="T3" fmla="*/ 0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7" name="Line 53">
            <a:extLst>
              <a:ext uri="{FF2B5EF4-FFF2-40B4-BE49-F238E27FC236}">
                <a16:creationId xmlns:a16="http://schemas.microsoft.com/office/drawing/2014/main" id="{062022C0-B72A-45E9-A840-7ECDF5D13F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45236" y="4358627"/>
            <a:ext cx="789812" cy="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8" name="Arc 54">
            <a:extLst>
              <a:ext uri="{FF2B5EF4-FFF2-40B4-BE49-F238E27FC236}">
                <a16:creationId xmlns:a16="http://schemas.microsoft.com/office/drawing/2014/main" id="{6A42CF1D-1F66-4E90-9E64-3FEFDF2F3C03}"/>
              </a:ext>
            </a:extLst>
          </p:cNvPr>
          <p:cNvSpPr>
            <a:spLocks/>
          </p:cNvSpPr>
          <p:nvPr/>
        </p:nvSpPr>
        <p:spPr bwMode="auto">
          <a:xfrm rot="5732302" flipV="1">
            <a:off x="6248513" y="4056818"/>
            <a:ext cx="278196" cy="360374"/>
          </a:xfrm>
          <a:custGeom>
            <a:avLst/>
            <a:gdLst>
              <a:gd name="T0" fmla="*/ 2147483646 w 21499"/>
              <a:gd name="T1" fmla="*/ 2147483646 h 19263"/>
              <a:gd name="T2" fmla="*/ 2147483646 w 21499"/>
              <a:gd name="T3" fmla="*/ 2147483646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57">
            <a:extLst>
              <a:ext uri="{FF2B5EF4-FFF2-40B4-BE49-F238E27FC236}">
                <a16:creationId xmlns:a16="http://schemas.microsoft.com/office/drawing/2014/main" id="{890E20CC-CE50-49F1-B7F9-55CDEB66526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127141" y="4037011"/>
            <a:ext cx="241500" cy="528251"/>
            <a:chOff x="2940" y="264"/>
            <a:chExt cx="300" cy="1452"/>
          </a:xfrm>
        </p:grpSpPr>
        <p:grpSp>
          <p:nvGrpSpPr>
            <p:cNvPr id="140" name="Group 58">
              <a:extLst>
                <a:ext uri="{FF2B5EF4-FFF2-40B4-BE49-F238E27FC236}">
                  <a16:creationId xmlns:a16="http://schemas.microsoft.com/office/drawing/2014/main" id="{B28CECC7-50D7-4821-818F-9584080A20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43" name="Group 59">
                <a:extLst>
                  <a:ext uri="{FF2B5EF4-FFF2-40B4-BE49-F238E27FC236}">
                    <a16:creationId xmlns:a16="http://schemas.microsoft.com/office/drawing/2014/main" id="{1DCEF452-E5A3-4ED3-BA8F-0B8A0E3DE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45" name="Group 60">
                  <a:extLst>
                    <a:ext uri="{FF2B5EF4-FFF2-40B4-BE49-F238E27FC236}">
                      <a16:creationId xmlns:a16="http://schemas.microsoft.com/office/drawing/2014/main" id="{3E5233B4-C54C-4122-9B39-A5F9EEC4E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48" name="Freeform 61">
                    <a:extLst>
                      <a:ext uri="{FF2B5EF4-FFF2-40B4-BE49-F238E27FC236}">
                        <a16:creationId xmlns:a16="http://schemas.microsoft.com/office/drawing/2014/main" id="{5849B150-2E63-478C-BB6A-804A8A38BF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9" name="Freeform 62">
                    <a:extLst>
                      <a:ext uri="{FF2B5EF4-FFF2-40B4-BE49-F238E27FC236}">
                        <a16:creationId xmlns:a16="http://schemas.microsoft.com/office/drawing/2014/main" id="{10727779-3505-4071-8CB8-05CF33965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6" name="Freeform 63">
                  <a:extLst>
                    <a:ext uri="{FF2B5EF4-FFF2-40B4-BE49-F238E27FC236}">
                      <a16:creationId xmlns:a16="http://schemas.microsoft.com/office/drawing/2014/main" id="{A1A217BB-3475-4A42-95A0-3229BD911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7" name="Freeform 64">
                  <a:extLst>
                    <a:ext uri="{FF2B5EF4-FFF2-40B4-BE49-F238E27FC236}">
                      <a16:creationId xmlns:a16="http://schemas.microsoft.com/office/drawing/2014/main" id="{86D605B8-5B7F-410A-B667-76655B401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Line 65">
                <a:extLst>
                  <a:ext uri="{FF2B5EF4-FFF2-40B4-BE49-F238E27FC236}">
                    <a16:creationId xmlns:a16="http://schemas.microsoft.com/office/drawing/2014/main" id="{DED78E6C-6A91-4DAD-932F-A2D28B290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1" name="AutoShape 66">
              <a:extLst>
                <a:ext uri="{FF2B5EF4-FFF2-40B4-BE49-F238E27FC236}">
                  <a16:creationId xmlns:a16="http://schemas.microsoft.com/office/drawing/2014/main" id="{984C5B68-FF62-4CB7-A600-44920F8C36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2" name="Line 67">
              <a:extLst>
                <a:ext uri="{FF2B5EF4-FFF2-40B4-BE49-F238E27FC236}">
                  <a16:creationId xmlns:a16="http://schemas.microsoft.com/office/drawing/2014/main" id="{9A4E0D08-39EB-4E65-9F0E-4CA8A7669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0" name="Group 70">
            <a:extLst>
              <a:ext uri="{FF2B5EF4-FFF2-40B4-BE49-F238E27FC236}">
                <a16:creationId xmlns:a16="http://schemas.microsoft.com/office/drawing/2014/main" id="{15F2E34B-7A33-41D2-85B9-EB8D25177E44}"/>
              </a:ext>
            </a:extLst>
          </p:cNvPr>
          <p:cNvGrpSpPr>
            <a:grpSpLocks/>
          </p:cNvGrpSpPr>
          <p:nvPr/>
        </p:nvGrpSpPr>
        <p:grpSpPr bwMode="auto">
          <a:xfrm rot="16177943" flipH="1" flipV="1">
            <a:off x="5633543" y="1183997"/>
            <a:ext cx="241500" cy="528251"/>
            <a:chOff x="2940" y="264"/>
            <a:chExt cx="300" cy="1452"/>
          </a:xfrm>
        </p:grpSpPr>
        <p:grpSp>
          <p:nvGrpSpPr>
            <p:cNvPr id="151" name="Group 71">
              <a:extLst>
                <a:ext uri="{FF2B5EF4-FFF2-40B4-BE49-F238E27FC236}">
                  <a16:creationId xmlns:a16="http://schemas.microsoft.com/office/drawing/2014/main" id="{7B4FD958-0C00-4B0F-A2EF-E1FE3269D1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54" name="Group 72">
                <a:extLst>
                  <a:ext uri="{FF2B5EF4-FFF2-40B4-BE49-F238E27FC236}">
                    <a16:creationId xmlns:a16="http://schemas.microsoft.com/office/drawing/2014/main" id="{AC40F87C-D798-4038-ABA8-5F30A32181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56" name="Group 73">
                  <a:extLst>
                    <a:ext uri="{FF2B5EF4-FFF2-40B4-BE49-F238E27FC236}">
                      <a16:creationId xmlns:a16="http://schemas.microsoft.com/office/drawing/2014/main" id="{9E4C9F72-0105-4F84-AEC5-4C9A3FC81F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59" name="Freeform 74">
                    <a:extLst>
                      <a:ext uri="{FF2B5EF4-FFF2-40B4-BE49-F238E27FC236}">
                        <a16:creationId xmlns:a16="http://schemas.microsoft.com/office/drawing/2014/main" id="{EA99052F-B4B3-49A1-B160-0FBB8A1D12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4" name="Freeform 75">
                    <a:extLst>
                      <a:ext uri="{FF2B5EF4-FFF2-40B4-BE49-F238E27FC236}">
                        <a16:creationId xmlns:a16="http://schemas.microsoft.com/office/drawing/2014/main" id="{EC85EF63-F986-46C0-8A5B-209254D725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7" name="Freeform 76">
                  <a:extLst>
                    <a:ext uri="{FF2B5EF4-FFF2-40B4-BE49-F238E27FC236}">
                      <a16:creationId xmlns:a16="http://schemas.microsoft.com/office/drawing/2014/main" id="{EC850161-AD15-4D86-943B-CE27975BD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8" name="Freeform 77">
                  <a:extLst>
                    <a:ext uri="{FF2B5EF4-FFF2-40B4-BE49-F238E27FC236}">
                      <a16:creationId xmlns:a16="http://schemas.microsoft.com/office/drawing/2014/main" id="{FAE3430E-C934-4CCD-8823-4A58356C6F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5" name="Line 78">
                <a:extLst>
                  <a:ext uri="{FF2B5EF4-FFF2-40B4-BE49-F238E27FC236}">
                    <a16:creationId xmlns:a16="http://schemas.microsoft.com/office/drawing/2014/main" id="{0F22B859-F026-4F6E-987F-EDB9EF452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2" name="AutoShape 79">
              <a:extLst>
                <a:ext uri="{FF2B5EF4-FFF2-40B4-BE49-F238E27FC236}">
                  <a16:creationId xmlns:a16="http://schemas.microsoft.com/office/drawing/2014/main" id="{36975692-7D0D-4E4C-B04C-B5A858C5A1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" name="Line 80">
              <a:extLst>
                <a:ext uri="{FF2B5EF4-FFF2-40B4-BE49-F238E27FC236}">
                  <a16:creationId xmlns:a16="http://schemas.microsoft.com/office/drawing/2014/main" id="{411698D6-EF6F-42A9-A2EC-055D4C170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8" name="AutoShape 81">
            <a:extLst>
              <a:ext uri="{FF2B5EF4-FFF2-40B4-BE49-F238E27FC236}">
                <a16:creationId xmlns:a16="http://schemas.microsoft.com/office/drawing/2014/main" id="{268462B8-7544-4C71-8F1B-5122BC0930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5794" y="133226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83" name="AutoShape 82">
            <a:extLst>
              <a:ext uri="{FF2B5EF4-FFF2-40B4-BE49-F238E27FC236}">
                <a16:creationId xmlns:a16="http://schemas.microsoft.com/office/drawing/2014/main" id="{8BDA5352-889E-447C-B1AE-607AE3D49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759" y="426805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0B163192-E593-40AC-8B86-2F57AC561C16}"/>
              </a:ext>
            </a:extLst>
          </p:cNvPr>
          <p:cNvGrpSpPr>
            <a:grpSpLocks/>
          </p:cNvGrpSpPr>
          <p:nvPr/>
        </p:nvGrpSpPr>
        <p:grpSpPr bwMode="auto">
          <a:xfrm rot="7955901">
            <a:off x="6866593" y="1757532"/>
            <a:ext cx="311101" cy="490426"/>
            <a:chOff x="2820" y="264"/>
            <a:chExt cx="420" cy="1452"/>
          </a:xfrm>
        </p:grpSpPr>
        <p:sp>
          <p:nvSpPr>
            <p:cNvPr id="249" name="Line 19">
              <a:extLst>
                <a:ext uri="{FF2B5EF4-FFF2-40B4-BE49-F238E27FC236}">
                  <a16:creationId xmlns:a16="http://schemas.microsoft.com/office/drawing/2014/main" id="{E54CA265-5507-4BC6-B547-1BEFF6BC3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0" name="Group 20">
              <a:extLst>
                <a:ext uri="{FF2B5EF4-FFF2-40B4-BE49-F238E27FC236}">
                  <a16:creationId xmlns:a16="http://schemas.microsoft.com/office/drawing/2014/main" id="{231E18AF-C2EA-4135-A5A7-6AF3B5ADC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51" name="Group 21">
                <a:extLst>
                  <a:ext uri="{FF2B5EF4-FFF2-40B4-BE49-F238E27FC236}">
                    <a16:creationId xmlns:a16="http://schemas.microsoft.com/office/drawing/2014/main" id="{44D49BDC-C813-44E4-B699-66BB9BE212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54" name="Group 22">
                  <a:extLst>
                    <a:ext uri="{FF2B5EF4-FFF2-40B4-BE49-F238E27FC236}">
                      <a16:creationId xmlns:a16="http://schemas.microsoft.com/office/drawing/2014/main" id="{8A0DF056-2F24-4599-802B-3E47D5EAF0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6" name="Group 23">
                    <a:extLst>
                      <a:ext uri="{FF2B5EF4-FFF2-40B4-BE49-F238E27FC236}">
                        <a16:creationId xmlns:a16="http://schemas.microsoft.com/office/drawing/2014/main" id="{8209D037-B38F-4C9E-9825-DAD1977DA58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77" name="Freeform 24">
                      <a:extLst>
                        <a:ext uri="{FF2B5EF4-FFF2-40B4-BE49-F238E27FC236}">
                          <a16:creationId xmlns:a16="http://schemas.microsoft.com/office/drawing/2014/main" id="{45F53F24-CD99-4BDB-941B-238773B9DE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8" name="Freeform 25">
                      <a:extLst>
                        <a:ext uri="{FF2B5EF4-FFF2-40B4-BE49-F238E27FC236}">
                          <a16:creationId xmlns:a16="http://schemas.microsoft.com/office/drawing/2014/main" id="{1B8AE579-B42F-4847-8B37-0301CD72A6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75" name="Freeform 26">
                    <a:extLst>
                      <a:ext uri="{FF2B5EF4-FFF2-40B4-BE49-F238E27FC236}">
                        <a16:creationId xmlns:a16="http://schemas.microsoft.com/office/drawing/2014/main" id="{DE049EC2-6493-4E86-BDB7-5E72BB2041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6" name="Freeform 27">
                    <a:extLst>
                      <a:ext uri="{FF2B5EF4-FFF2-40B4-BE49-F238E27FC236}">
                        <a16:creationId xmlns:a16="http://schemas.microsoft.com/office/drawing/2014/main" id="{89D7F5DA-EFF9-4C4C-A2D1-7EF4930EA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5" name="Line 28">
                  <a:extLst>
                    <a:ext uri="{FF2B5EF4-FFF2-40B4-BE49-F238E27FC236}">
                      <a16:creationId xmlns:a16="http://schemas.microsoft.com/office/drawing/2014/main" id="{56ADBDC5-A8B5-4BE9-98C6-81A7C84828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2" name="AutoShape 29">
                <a:extLst>
                  <a:ext uri="{FF2B5EF4-FFF2-40B4-BE49-F238E27FC236}">
                    <a16:creationId xmlns:a16="http://schemas.microsoft.com/office/drawing/2014/main" id="{75B08036-E0E3-457F-A271-02618331D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53" name="Line 30">
                <a:extLst>
                  <a:ext uri="{FF2B5EF4-FFF2-40B4-BE49-F238E27FC236}">
                    <a16:creationId xmlns:a16="http://schemas.microsoft.com/office/drawing/2014/main" id="{3E280089-E6D8-4274-8FD4-7B79F09C8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79" name="Bogen 278">
            <a:extLst>
              <a:ext uri="{FF2B5EF4-FFF2-40B4-BE49-F238E27FC236}">
                <a16:creationId xmlns:a16="http://schemas.microsoft.com/office/drawing/2014/main" id="{B6CF6680-176C-42D2-9060-1BA65A1AE051}"/>
              </a:ext>
            </a:extLst>
          </p:cNvPr>
          <p:cNvSpPr/>
          <p:nvPr/>
        </p:nvSpPr>
        <p:spPr bwMode="auto">
          <a:xfrm>
            <a:off x="7192962" y="2465417"/>
            <a:ext cx="467006" cy="754062"/>
          </a:xfrm>
          <a:prstGeom prst="arc">
            <a:avLst>
              <a:gd name="adj1" fmla="val 17365412"/>
              <a:gd name="adj2" fmla="val 420519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4822"/>
      </p:ext>
    </p:extLst>
  </p:cSld>
  <p:clrMapOvr>
    <a:masterClrMapping/>
  </p:clrMapOvr>
  <p:transition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7">
            <a:extLst>
              <a:ext uri="{FF2B5EF4-FFF2-40B4-BE49-F238E27FC236}">
                <a16:creationId xmlns:a16="http://schemas.microsoft.com/office/drawing/2014/main" id="{9D34BD03-B536-41C8-A54A-8A5572171D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460371" y="3215244"/>
            <a:ext cx="1071606" cy="9776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EE0025E-4323-4AC9-8C27-59C38A101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35310"/>
            <a:ext cx="7292975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/>
              <a:t>A-27.14 </a:t>
            </a:r>
            <a:r>
              <a:rPr lang="en-US" sz="2000" b="1" dirty="0"/>
              <a:t>Half Square Loop on Corner</a:t>
            </a:r>
            <a:endParaRPr lang="de-DE" altLang="de-DE" sz="2000" b="1" dirty="0"/>
          </a:p>
        </p:txBody>
      </p:sp>
      <p:sp>
        <p:nvSpPr>
          <p:cNvPr id="7" name="Text Box 340">
            <a:extLst>
              <a:ext uri="{FF2B5EF4-FFF2-40B4-BE49-F238E27FC236}">
                <a16:creationId xmlns:a16="http://schemas.microsoft.com/office/drawing/2014/main" id="{C0338D0B-0617-4906-8731-B193AFA5B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A-27.14.02</a:t>
            </a:r>
            <a:endParaRPr lang="de-DE" altLang="de-DE" dirty="0"/>
          </a:p>
        </p:txBody>
      </p:sp>
      <p:sp>
        <p:nvSpPr>
          <p:cNvPr id="8" name="Line 46">
            <a:extLst>
              <a:ext uri="{FF2B5EF4-FFF2-40B4-BE49-F238E27FC236}">
                <a16:creationId xmlns:a16="http://schemas.microsoft.com/office/drawing/2014/main" id="{9BA11654-08D3-4832-AF00-371DA857F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2048" y="1519655"/>
            <a:ext cx="1065601" cy="98590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50">
            <a:extLst>
              <a:ext uri="{FF2B5EF4-FFF2-40B4-BE49-F238E27FC236}">
                <a16:creationId xmlns:a16="http://schemas.microsoft.com/office/drawing/2014/main" id="{D2C97D17-73BB-4497-8FA8-56292327E2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19543" y="1424319"/>
            <a:ext cx="789812" cy="6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Arc 51">
            <a:extLst>
              <a:ext uri="{FF2B5EF4-FFF2-40B4-BE49-F238E27FC236}">
                <a16:creationId xmlns:a16="http://schemas.microsoft.com/office/drawing/2014/main" id="{6B0F9BA9-60E4-4572-834D-2E503D4CE0BD}"/>
              </a:ext>
            </a:extLst>
          </p:cNvPr>
          <p:cNvSpPr>
            <a:spLocks/>
          </p:cNvSpPr>
          <p:nvPr/>
        </p:nvSpPr>
        <p:spPr bwMode="auto">
          <a:xfrm rot="15867698">
            <a:off x="6123091" y="1372186"/>
            <a:ext cx="278196" cy="360373"/>
          </a:xfrm>
          <a:custGeom>
            <a:avLst/>
            <a:gdLst>
              <a:gd name="T0" fmla="*/ 0 w 21499"/>
              <a:gd name="T1" fmla="*/ 0 h 19263"/>
              <a:gd name="T2" fmla="*/ 0 w 21499"/>
              <a:gd name="T3" fmla="*/ 0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53">
            <a:extLst>
              <a:ext uri="{FF2B5EF4-FFF2-40B4-BE49-F238E27FC236}">
                <a16:creationId xmlns:a16="http://schemas.microsoft.com/office/drawing/2014/main" id="{29220067-10C9-442B-9C5A-6397BC9187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88086" y="4350160"/>
            <a:ext cx="789812" cy="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Arc 54">
            <a:extLst>
              <a:ext uri="{FF2B5EF4-FFF2-40B4-BE49-F238E27FC236}">
                <a16:creationId xmlns:a16="http://schemas.microsoft.com/office/drawing/2014/main" id="{9F649104-2D1A-4DB8-AB6F-A902CC33D447}"/>
              </a:ext>
            </a:extLst>
          </p:cNvPr>
          <p:cNvSpPr>
            <a:spLocks/>
          </p:cNvSpPr>
          <p:nvPr/>
        </p:nvSpPr>
        <p:spPr bwMode="auto">
          <a:xfrm rot="5732302" flipV="1">
            <a:off x="6191363" y="4056818"/>
            <a:ext cx="278196" cy="360374"/>
          </a:xfrm>
          <a:custGeom>
            <a:avLst/>
            <a:gdLst>
              <a:gd name="T0" fmla="*/ 2147483646 w 21499"/>
              <a:gd name="T1" fmla="*/ 2147483646 h 19263"/>
              <a:gd name="T2" fmla="*/ 2147483646 w 21499"/>
              <a:gd name="T3" fmla="*/ 2147483646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" name="Group 57">
            <a:extLst>
              <a:ext uri="{FF2B5EF4-FFF2-40B4-BE49-F238E27FC236}">
                <a16:creationId xmlns:a16="http://schemas.microsoft.com/office/drawing/2014/main" id="{3F263356-F1F0-4277-8AF7-D9288156912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069991" y="4037011"/>
            <a:ext cx="241500" cy="528251"/>
            <a:chOff x="2940" y="264"/>
            <a:chExt cx="300" cy="1452"/>
          </a:xfrm>
        </p:grpSpPr>
        <p:grpSp>
          <p:nvGrpSpPr>
            <p:cNvPr id="14" name="Group 58">
              <a:extLst>
                <a:ext uri="{FF2B5EF4-FFF2-40B4-BE49-F238E27FC236}">
                  <a16:creationId xmlns:a16="http://schemas.microsoft.com/office/drawing/2014/main" id="{6ECBFC6F-CE3F-4508-97C5-CA3AEBD5DA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7" name="Group 59">
                <a:extLst>
                  <a:ext uri="{FF2B5EF4-FFF2-40B4-BE49-F238E27FC236}">
                    <a16:creationId xmlns:a16="http://schemas.microsoft.com/office/drawing/2014/main" id="{FC2E2BEF-D6F9-4F7E-B92A-4E14F8ED20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9" name="Group 60">
                  <a:extLst>
                    <a:ext uri="{FF2B5EF4-FFF2-40B4-BE49-F238E27FC236}">
                      <a16:creationId xmlns:a16="http://schemas.microsoft.com/office/drawing/2014/main" id="{08D46947-B975-4FB9-A0AD-F24984D92C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22" name="Freeform 61">
                    <a:extLst>
                      <a:ext uri="{FF2B5EF4-FFF2-40B4-BE49-F238E27FC236}">
                        <a16:creationId xmlns:a16="http://schemas.microsoft.com/office/drawing/2014/main" id="{F901457F-A1C1-43CD-9840-1A57E38CD5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" name="Freeform 62">
                    <a:extLst>
                      <a:ext uri="{FF2B5EF4-FFF2-40B4-BE49-F238E27FC236}">
                        <a16:creationId xmlns:a16="http://schemas.microsoft.com/office/drawing/2014/main" id="{0D5A3005-6ED7-4668-B951-777E803EB8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" name="Freeform 63">
                  <a:extLst>
                    <a:ext uri="{FF2B5EF4-FFF2-40B4-BE49-F238E27FC236}">
                      <a16:creationId xmlns:a16="http://schemas.microsoft.com/office/drawing/2014/main" id="{E966D845-795A-40CA-ABF6-59CF9A4C79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" name="Freeform 64">
                  <a:extLst>
                    <a:ext uri="{FF2B5EF4-FFF2-40B4-BE49-F238E27FC236}">
                      <a16:creationId xmlns:a16="http://schemas.microsoft.com/office/drawing/2014/main" id="{A3961ACE-806C-4CA4-B330-75E817BC18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" name="Line 65">
                <a:extLst>
                  <a:ext uri="{FF2B5EF4-FFF2-40B4-BE49-F238E27FC236}">
                    <a16:creationId xmlns:a16="http://schemas.microsoft.com/office/drawing/2014/main" id="{CA7AFC68-5C61-40ED-8763-F157637A7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" name="AutoShape 66">
              <a:extLst>
                <a:ext uri="{FF2B5EF4-FFF2-40B4-BE49-F238E27FC236}">
                  <a16:creationId xmlns:a16="http://schemas.microsoft.com/office/drawing/2014/main" id="{E6312DBC-CFF9-48EF-9B67-3D67FE97E1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" name="Line 67">
              <a:extLst>
                <a:ext uri="{FF2B5EF4-FFF2-40B4-BE49-F238E27FC236}">
                  <a16:creationId xmlns:a16="http://schemas.microsoft.com/office/drawing/2014/main" id="{55CCF48C-8407-49EE-BF23-029DB7BD2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70">
            <a:extLst>
              <a:ext uri="{FF2B5EF4-FFF2-40B4-BE49-F238E27FC236}">
                <a16:creationId xmlns:a16="http://schemas.microsoft.com/office/drawing/2014/main" id="{AD62123A-C911-476B-BC48-25E797C419F4}"/>
              </a:ext>
            </a:extLst>
          </p:cNvPr>
          <p:cNvGrpSpPr>
            <a:grpSpLocks/>
          </p:cNvGrpSpPr>
          <p:nvPr/>
        </p:nvGrpSpPr>
        <p:grpSpPr bwMode="auto">
          <a:xfrm rot="15956478" flipH="1" flipV="1">
            <a:off x="5631618" y="1211131"/>
            <a:ext cx="241500" cy="528251"/>
            <a:chOff x="2940" y="264"/>
            <a:chExt cx="300" cy="1452"/>
          </a:xfrm>
        </p:grpSpPr>
        <p:grpSp>
          <p:nvGrpSpPr>
            <p:cNvPr id="25" name="Group 71">
              <a:extLst>
                <a:ext uri="{FF2B5EF4-FFF2-40B4-BE49-F238E27FC236}">
                  <a16:creationId xmlns:a16="http://schemas.microsoft.com/office/drawing/2014/main" id="{755F8A7F-E422-4A2C-BA23-A7B965BC2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28" name="Group 72">
                <a:extLst>
                  <a:ext uri="{FF2B5EF4-FFF2-40B4-BE49-F238E27FC236}">
                    <a16:creationId xmlns:a16="http://schemas.microsoft.com/office/drawing/2014/main" id="{73A52C46-38D6-4AF8-82CC-60FF35D27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0" name="Group 73">
                  <a:extLst>
                    <a:ext uri="{FF2B5EF4-FFF2-40B4-BE49-F238E27FC236}">
                      <a16:creationId xmlns:a16="http://schemas.microsoft.com/office/drawing/2014/main" id="{F0ED27BD-1D26-4C0E-8272-8208729FAF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3" name="Freeform 74">
                    <a:extLst>
                      <a:ext uri="{FF2B5EF4-FFF2-40B4-BE49-F238E27FC236}">
                        <a16:creationId xmlns:a16="http://schemas.microsoft.com/office/drawing/2014/main" id="{13D385C5-FA8C-45EA-9B44-256EA4C98A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" name="Freeform 75">
                    <a:extLst>
                      <a:ext uri="{FF2B5EF4-FFF2-40B4-BE49-F238E27FC236}">
                        <a16:creationId xmlns:a16="http://schemas.microsoft.com/office/drawing/2014/main" id="{2B1EE831-D6A2-4A2A-B8CB-5D044B030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1" name="Freeform 76">
                  <a:extLst>
                    <a:ext uri="{FF2B5EF4-FFF2-40B4-BE49-F238E27FC236}">
                      <a16:creationId xmlns:a16="http://schemas.microsoft.com/office/drawing/2014/main" id="{28B0B4C4-3B74-43A2-BAAA-77A449733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Freeform 77">
                  <a:extLst>
                    <a:ext uri="{FF2B5EF4-FFF2-40B4-BE49-F238E27FC236}">
                      <a16:creationId xmlns:a16="http://schemas.microsoft.com/office/drawing/2014/main" id="{2CD9BC24-EFFD-464A-891D-ECDBD8418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" name="Line 78">
                <a:extLst>
                  <a:ext uri="{FF2B5EF4-FFF2-40B4-BE49-F238E27FC236}">
                    <a16:creationId xmlns:a16="http://schemas.microsoft.com/office/drawing/2014/main" id="{4102A7B0-08BF-451F-AD8D-B95B04623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6" name="AutoShape 79">
              <a:extLst>
                <a:ext uri="{FF2B5EF4-FFF2-40B4-BE49-F238E27FC236}">
                  <a16:creationId xmlns:a16="http://schemas.microsoft.com/office/drawing/2014/main" id="{4E33F516-7AA7-4DD3-AD44-3C81A2FB72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7" name="Line 80">
              <a:extLst>
                <a:ext uri="{FF2B5EF4-FFF2-40B4-BE49-F238E27FC236}">
                  <a16:creationId xmlns:a16="http://schemas.microsoft.com/office/drawing/2014/main" id="{C7D7F96F-2BC2-460C-99B9-F82BDCC00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" name="AutoShape 81">
            <a:extLst>
              <a:ext uri="{FF2B5EF4-FFF2-40B4-BE49-F238E27FC236}">
                <a16:creationId xmlns:a16="http://schemas.microsoft.com/office/drawing/2014/main" id="{8A413E9F-FAA5-418D-AF56-1FCA6CB8E3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58644" y="133226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" name="AutoShape 82">
            <a:extLst>
              <a:ext uri="{FF2B5EF4-FFF2-40B4-BE49-F238E27FC236}">
                <a16:creationId xmlns:a16="http://schemas.microsoft.com/office/drawing/2014/main" id="{E1FCA80F-FDB5-42A2-B412-A7902E0C9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694" y="4256989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" name="Bogen 42">
            <a:extLst>
              <a:ext uri="{FF2B5EF4-FFF2-40B4-BE49-F238E27FC236}">
                <a16:creationId xmlns:a16="http://schemas.microsoft.com/office/drawing/2014/main" id="{9E3837A4-6D37-4B6D-A049-DC7C0248E9F9}"/>
              </a:ext>
            </a:extLst>
          </p:cNvPr>
          <p:cNvSpPr/>
          <p:nvPr/>
        </p:nvSpPr>
        <p:spPr bwMode="auto">
          <a:xfrm>
            <a:off x="7135812" y="2465417"/>
            <a:ext cx="467006" cy="754062"/>
          </a:xfrm>
          <a:prstGeom prst="arc">
            <a:avLst>
              <a:gd name="adj1" fmla="val 17365412"/>
              <a:gd name="adj2" fmla="val 420519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Oval 384">
            <a:extLst>
              <a:ext uri="{FF2B5EF4-FFF2-40B4-BE49-F238E27FC236}">
                <a16:creationId xmlns:a16="http://schemas.microsoft.com/office/drawing/2014/main" id="{407288F0-2FDB-420E-BA8B-9DA3EC552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911" y="3463560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" name="Oval 385">
            <a:extLst>
              <a:ext uri="{FF2B5EF4-FFF2-40B4-BE49-F238E27FC236}">
                <a16:creationId xmlns:a16="http://schemas.microsoft.com/office/drawing/2014/main" id="{7CF5F9EB-8487-40EB-BD03-1518FE3E6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153" y="1446388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" name="Oval 386">
            <a:extLst>
              <a:ext uri="{FF2B5EF4-FFF2-40B4-BE49-F238E27FC236}">
                <a16:creationId xmlns:a16="http://schemas.microsoft.com/office/drawing/2014/main" id="{6C14A18F-DC16-4DC3-9A1D-76A56D0FD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915" y="2384084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8" name="Text Box 101">
            <a:extLst>
              <a:ext uri="{FF2B5EF4-FFF2-40B4-BE49-F238E27FC236}">
                <a16:creationId xmlns:a16="http://schemas.microsoft.com/office/drawing/2014/main" id="{61A1484E-6FFE-4F78-857B-D65061AAE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116" y="3354376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9" name="Oval 74">
            <a:extLst>
              <a:ext uri="{FF2B5EF4-FFF2-40B4-BE49-F238E27FC236}">
                <a16:creationId xmlns:a16="http://schemas.microsoft.com/office/drawing/2014/main" id="{CFB59D64-6AE8-47F2-BB28-D39CB1211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625" y="42561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0" name="Oval 74">
            <a:extLst>
              <a:ext uri="{FF2B5EF4-FFF2-40B4-BE49-F238E27FC236}">
                <a16:creationId xmlns:a16="http://schemas.microsoft.com/office/drawing/2014/main" id="{FF08BBFB-BFF1-4050-AE35-FC08E2031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971" y="14918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2" name="Oval 74">
            <a:extLst>
              <a:ext uri="{FF2B5EF4-FFF2-40B4-BE49-F238E27FC236}">
                <a16:creationId xmlns:a16="http://schemas.microsoft.com/office/drawing/2014/main" id="{80A99DC4-BE4A-41DD-9963-070396BA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099" y="243602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3" name="Oval 74">
            <a:extLst>
              <a:ext uri="{FF2B5EF4-FFF2-40B4-BE49-F238E27FC236}">
                <a16:creationId xmlns:a16="http://schemas.microsoft.com/office/drawing/2014/main" id="{AFD9A4E8-C06F-41EA-AD3A-5CB51C37E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062" y="29904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5" name="Oval 74">
            <a:extLst>
              <a:ext uri="{FF2B5EF4-FFF2-40B4-BE49-F238E27FC236}">
                <a16:creationId xmlns:a16="http://schemas.microsoft.com/office/drawing/2014/main" id="{9F599CCA-AD5E-4DAF-A142-232C09BE3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960" y="409369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6" name="Oval 74">
            <a:extLst>
              <a:ext uri="{FF2B5EF4-FFF2-40B4-BE49-F238E27FC236}">
                <a16:creationId xmlns:a16="http://schemas.microsoft.com/office/drawing/2014/main" id="{9C4979DA-704A-4C99-BE8E-5A19AA0DE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64" y="133226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57" name="Group 14">
            <a:extLst>
              <a:ext uri="{FF2B5EF4-FFF2-40B4-BE49-F238E27FC236}">
                <a16:creationId xmlns:a16="http://schemas.microsoft.com/office/drawing/2014/main" id="{2349DAED-1098-42D2-869E-36B51EE64D26}"/>
              </a:ext>
            </a:extLst>
          </p:cNvPr>
          <p:cNvGrpSpPr>
            <a:grpSpLocks/>
          </p:cNvGrpSpPr>
          <p:nvPr/>
        </p:nvGrpSpPr>
        <p:grpSpPr bwMode="auto">
          <a:xfrm>
            <a:off x="6738028" y="3406653"/>
            <a:ext cx="1057275" cy="919163"/>
            <a:chOff x="4164" y="1938"/>
            <a:chExt cx="666" cy="579"/>
          </a:xfrm>
        </p:grpSpPr>
        <p:grpSp>
          <p:nvGrpSpPr>
            <p:cNvPr id="58" name="Group 15">
              <a:extLst>
                <a:ext uri="{FF2B5EF4-FFF2-40B4-BE49-F238E27FC236}">
                  <a16:creationId xmlns:a16="http://schemas.microsoft.com/office/drawing/2014/main" id="{55CF6F1C-3920-427A-AA22-E783CAB65BA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38"/>
              <a:ext cx="636" cy="579"/>
              <a:chOff x="2287" y="1632"/>
              <a:chExt cx="636" cy="528"/>
            </a:xfrm>
          </p:grpSpPr>
          <p:sp>
            <p:nvSpPr>
              <p:cNvPr id="60" name="Line 16">
                <a:extLst>
                  <a:ext uri="{FF2B5EF4-FFF2-40B4-BE49-F238E27FC236}">
                    <a16:creationId xmlns:a16="http://schemas.microsoft.com/office/drawing/2014/main" id="{5DAB5923-C56E-4AE2-82A7-7D0F8BFA3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" name="Line 17">
                <a:extLst>
                  <a:ext uri="{FF2B5EF4-FFF2-40B4-BE49-F238E27FC236}">
                    <a16:creationId xmlns:a16="http://schemas.microsoft.com/office/drawing/2014/main" id="{0892C2A8-5E64-4E36-B81C-95F9982D9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1632"/>
                <a:ext cx="519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3AFEE58B-7AF2-431F-8A9C-AF386C253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1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Text Box 114">
            <a:extLst>
              <a:ext uri="{FF2B5EF4-FFF2-40B4-BE49-F238E27FC236}">
                <a16:creationId xmlns:a16="http://schemas.microsoft.com/office/drawing/2014/main" id="{7C0CFB17-7AAA-4E27-BD7C-EE19D68C9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125" y="76722"/>
            <a:ext cx="7299324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A-27.15 Square from Top with half roll	</a:t>
            </a:r>
            <a:endParaRPr lang="en-GB" altLang="de-DE" b="1" dirty="0"/>
          </a:p>
        </p:txBody>
      </p:sp>
      <p:sp>
        <p:nvSpPr>
          <p:cNvPr id="32778" name="Text Box 130">
            <a:extLst>
              <a:ext uri="{FF2B5EF4-FFF2-40B4-BE49-F238E27FC236}">
                <a16:creationId xmlns:a16="http://schemas.microsoft.com/office/drawing/2014/main" id="{CA5E06D2-7447-4E79-8CD9-34678156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6500813"/>
            <a:ext cx="1066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A-27.15.01</a:t>
            </a:r>
            <a:endParaRPr lang="de-DE" altLang="de-DE" dirty="0"/>
          </a:p>
        </p:txBody>
      </p:sp>
      <p:sp>
        <p:nvSpPr>
          <p:cNvPr id="32779" name="Text Box 305">
            <a:extLst>
              <a:ext uri="{FF2B5EF4-FFF2-40B4-BE49-F238E27FC236}">
                <a16:creationId xmlns:a16="http://schemas.microsoft.com/office/drawing/2014/main" id="{3DA4E4C0-8EB9-4732-9AFA-E7E02DF4B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160963"/>
            <a:ext cx="821055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From inverted, fly past </a:t>
            </a:r>
            <a:r>
              <a:rPr lang="en-US" sz="1600" b="1" dirty="0" err="1"/>
              <a:t>centre</a:t>
            </a:r>
            <a:r>
              <a:rPr lang="en-US" sz="1600" b="1" dirty="0"/>
              <a:t>, pull through a ¼ loop into a vertical downline, pull through a ⅜ loop into a 45° upline, perform a ½ roll, pull through a ⅜ loop into a vertical downline, pull through a ¼ loop, exit upright.</a:t>
            </a:r>
            <a:endParaRPr lang="de-DE" sz="1600" b="1" dirty="0"/>
          </a:p>
        </p:txBody>
      </p:sp>
      <p:sp>
        <p:nvSpPr>
          <p:cNvPr id="113" name="AutoShape 372">
            <a:extLst>
              <a:ext uri="{FF2B5EF4-FFF2-40B4-BE49-F238E27FC236}">
                <a16:creationId xmlns:a16="http://schemas.microsoft.com/office/drawing/2014/main" id="{3CDD13EC-5B8D-4D91-A5EE-9A9805C9E8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81955" y="4161199"/>
            <a:ext cx="466725" cy="200025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F777E39C-01F4-4FEE-BDBD-35E8790BC86C}"/>
              </a:ext>
            </a:extLst>
          </p:cNvPr>
          <p:cNvGrpSpPr/>
          <p:nvPr/>
        </p:nvGrpSpPr>
        <p:grpSpPr>
          <a:xfrm>
            <a:off x="2612823" y="1043610"/>
            <a:ext cx="3777321" cy="3220658"/>
            <a:chOff x="2606961" y="1043610"/>
            <a:chExt cx="3777321" cy="3220658"/>
          </a:xfrm>
        </p:grpSpPr>
        <p:cxnSp>
          <p:nvCxnSpPr>
            <p:cNvPr id="115" name="Gerader Verbinder 114">
              <a:extLst>
                <a:ext uri="{FF2B5EF4-FFF2-40B4-BE49-F238E27FC236}">
                  <a16:creationId xmlns:a16="http://schemas.microsoft.com/office/drawing/2014/main" id="{65D61695-58C7-4961-84E7-ABEA59C18D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49944" y="1043610"/>
              <a:ext cx="2049076" cy="154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" name="Bogen 115">
              <a:extLst>
                <a:ext uri="{FF2B5EF4-FFF2-40B4-BE49-F238E27FC236}">
                  <a16:creationId xmlns:a16="http://schemas.microsoft.com/office/drawing/2014/main" id="{B8BA17F8-A4E1-497E-9E54-6DE2790F29F7}"/>
                </a:ext>
              </a:extLst>
            </p:cNvPr>
            <p:cNvSpPr/>
            <p:nvPr/>
          </p:nvSpPr>
          <p:spPr bwMode="auto">
            <a:xfrm rot="16200000">
              <a:off x="3094168" y="1050828"/>
              <a:ext cx="774456" cy="796806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17" name="Gerader Verbinder 116">
              <a:extLst>
                <a:ext uri="{FF2B5EF4-FFF2-40B4-BE49-F238E27FC236}">
                  <a16:creationId xmlns:a16="http://schemas.microsoft.com/office/drawing/2014/main" id="{3A0833BF-5AE3-42AA-BE26-46C7E3CA6E29}"/>
                </a:ext>
              </a:extLst>
            </p:cNvPr>
            <p:cNvCxnSpPr>
              <a:cxnSpLocks/>
              <a:endCxn id="116" idx="0"/>
            </p:cNvCxnSpPr>
            <p:nvPr/>
          </p:nvCxnSpPr>
          <p:spPr bwMode="auto">
            <a:xfrm flipH="1" flipV="1">
              <a:off x="3082993" y="1449231"/>
              <a:ext cx="14554" cy="182047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Bogen 117">
              <a:extLst>
                <a:ext uri="{FF2B5EF4-FFF2-40B4-BE49-F238E27FC236}">
                  <a16:creationId xmlns:a16="http://schemas.microsoft.com/office/drawing/2014/main" id="{8CF462E8-5167-428E-8926-A368BE3121BD}"/>
                </a:ext>
              </a:extLst>
            </p:cNvPr>
            <p:cNvSpPr/>
            <p:nvPr/>
          </p:nvSpPr>
          <p:spPr bwMode="auto">
            <a:xfrm rot="5400000" flipV="1">
              <a:off x="3108196" y="2861350"/>
              <a:ext cx="774456" cy="796806"/>
            </a:xfrm>
            <a:prstGeom prst="arc">
              <a:avLst>
                <a:gd name="adj1" fmla="val 16200000"/>
                <a:gd name="adj2" fmla="val 29729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19" name="Gerader Verbinder 118">
              <a:extLst>
                <a:ext uri="{FF2B5EF4-FFF2-40B4-BE49-F238E27FC236}">
                  <a16:creationId xmlns:a16="http://schemas.microsoft.com/office/drawing/2014/main" id="{C8453D6E-5F07-4CF0-8DC9-79CD47CCE0CE}"/>
                </a:ext>
              </a:extLst>
            </p:cNvPr>
            <p:cNvCxnSpPr>
              <a:cxnSpLocks/>
              <a:stCxn id="118" idx="2"/>
              <a:endCxn id="120" idx="2"/>
            </p:cNvCxnSpPr>
            <p:nvPr/>
          </p:nvCxnSpPr>
          <p:spPr bwMode="auto">
            <a:xfrm flipV="1">
              <a:off x="3794929" y="1686053"/>
              <a:ext cx="1901569" cy="18290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" name="Bogen 119">
              <a:extLst>
                <a:ext uri="{FF2B5EF4-FFF2-40B4-BE49-F238E27FC236}">
                  <a16:creationId xmlns:a16="http://schemas.microsoft.com/office/drawing/2014/main" id="{33CEEA06-D238-4DDB-A7CE-A7AC9A258573}"/>
                </a:ext>
              </a:extLst>
            </p:cNvPr>
            <p:cNvSpPr/>
            <p:nvPr/>
          </p:nvSpPr>
          <p:spPr bwMode="auto">
            <a:xfrm rot="5400000" flipH="1">
              <a:off x="5590729" y="1560163"/>
              <a:ext cx="784955" cy="796806"/>
            </a:xfrm>
            <a:prstGeom prst="arc">
              <a:avLst>
                <a:gd name="adj1" fmla="val 16200000"/>
                <a:gd name="adj2" fmla="val 278724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6EFFA08A-BD27-45CB-A57A-4891F90476C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383544" y="1950539"/>
              <a:ext cx="738" cy="193910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" name="Bogen 121">
              <a:extLst>
                <a:ext uri="{FF2B5EF4-FFF2-40B4-BE49-F238E27FC236}">
                  <a16:creationId xmlns:a16="http://schemas.microsoft.com/office/drawing/2014/main" id="{35732B94-B1E3-44C7-872D-D084DF60AAA7}"/>
                </a:ext>
              </a:extLst>
            </p:cNvPr>
            <p:cNvSpPr/>
            <p:nvPr/>
          </p:nvSpPr>
          <p:spPr bwMode="auto">
            <a:xfrm rot="5400000">
              <a:off x="5596086" y="3477967"/>
              <a:ext cx="774456" cy="796806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3" name="Gerader Verbinder 122">
              <a:extLst>
                <a:ext uri="{FF2B5EF4-FFF2-40B4-BE49-F238E27FC236}">
                  <a16:creationId xmlns:a16="http://schemas.microsoft.com/office/drawing/2014/main" id="{0CD80FC4-0164-4F50-A11B-E0C4B18F53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06961" y="4256099"/>
              <a:ext cx="3381910" cy="81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AutoShape 371">
            <a:extLst>
              <a:ext uri="{FF2B5EF4-FFF2-40B4-BE49-F238E27FC236}">
                <a16:creationId xmlns:a16="http://schemas.microsoft.com/office/drawing/2014/main" id="{87F8E2EF-3274-4F21-B42B-62774FA7DE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48524" y="936078"/>
            <a:ext cx="466725" cy="198437"/>
          </a:xfrm>
          <a:prstGeom prst="rightArrow">
            <a:avLst>
              <a:gd name="adj1" fmla="val 50000"/>
              <a:gd name="adj2" fmla="val 588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25" name="Group 378">
            <a:extLst>
              <a:ext uri="{FF2B5EF4-FFF2-40B4-BE49-F238E27FC236}">
                <a16:creationId xmlns:a16="http://schemas.microsoft.com/office/drawing/2014/main" id="{3969245E-D9C9-494C-8107-CDCECA79CEA2}"/>
              </a:ext>
            </a:extLst>
          </p:cNvPr>
          <p:cNvGrpSpPr>
            <a:grpSpLocks/>
          </p:cNvGrpSpPr>
          <p:nvPr/>
        </p:nvGrpSpPr>
        <p:grpSpPr bwMode="auto">
          <a:xfrm rot="16177943" flipH="1" flipV="1">
            <a:off x="5604992" y="822181"/>
            <a:ext cx="341313" cy="490538"/>
            <a:chOff x="2820" y="264"/>
            <a:chExt cx="420" cy="1452"/>
          </a:xfrm>
        </p:grpSpPr>
        <p:sp>
          <p:nvSpPr>
            <p:cNvPr id="126" name="Line 379">
              <a:extLst>
                <a:ext uri="{FF2B5EF4-FFF2-40B4-BE49-F238E27FC236}">
                  <a16:creationId xmlns:a16="http://schemas.microsoft.com/office/drawing/2014/main" id="{368686E7-EE00-470B-8CE5-2BBB00766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7" name="Group 380">
              <a:extLst>
                <a:ext uri="{FF2B5EF4-FFF2-40B4-BE49-F238E27FC236}">
                  <a16:creationId xmlns:a16="http://schemas.microsoft.com/office/drawing/2014/main" id="{2678EA92-84FB-4F86-A674-92B26E4A6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8" name="Group 381">
                <a:extLst>
                  <a:ext uri="{FF2B5EF4-FFF2-40B4-BE49-F238E27FC236}">
                    <a16:creationId xmlns:a16="http://schemas.microsoft.com/office/drawing/2014/main" id="{3FFA463F-CE41-4197-8BD3-E6797C97E8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1" name="Group 382">
                  <a:extLst>
                    <a:ext uri="{FF2B5EF4-FFF2-40B4-BE49-F238E27FC236}">
                      <a16:creationId xmlns:a16="http://schemas.microsoft.com/office/drawing/2014/main" id="{5DA4E6DF-82EC-4CAB-AF63-F8967B1C07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3" name="Group 383">
                    <a:extLst>
                      <a:ext uri="{FF2B5EF4-FFF2-40B4-BE49-F238E27FC236}">
                        <a16:creationId xmlns:a16="http://schemas.microsoft.com/office/drawing/2014/main" id="{B47101BF-40DD-4243-A758-EC58214971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6" name="Freeform 384">
                      <a:extLst>
                        <a:ext uri="{FF2B5EF4-FFF2-40B4-BE49-F238E27FC236}">
                          <a16:creationId xmlns:a16="http://schemas.microsoft.com/office/drawing/2014/main" id="{2F0047AB-9D4E-447A-95AB-8062942F47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7" name="Freeform 385">
                      <a:extLst>
                        <a:ext uri="{FF2B5EF4-FFF2-40B4-BE49-F238E27FC236}">
                          <a16:creationId xmlns:a16="http://schemas.microsoft.com/office/drawing/2014/main" id="{03362145-AEC6-41EE-BDB8-5725BE0047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4" name="Freeform 386">
                    <a:extLst>
                      <a:ext uri="{FF2B5EF4-FFF2-40B4-BE49-F238E27FC236}">
                        <a16:creationId xmlns:a16="http://schemas.microsoft.com/office/drawing/2014/main" id="{B60CFFD8-3F55-4C90-81C4-65AE848C1A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5" name="Freeform 387">
                    <a:extLst>
                      <a:ext uri="{FF2B5EF4-FFF2-40B4-BE49-F238E27FC236}">
                        <a16:creationId xmlns:a16="http://schemas.microsoft.com/office/drawing/2014/main" id="{D9A0CC73-F244-45A1-A70E-0488024FB7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2" name="Line 388">
                  <a:extLst>
                    <a:ext uri="{FF2B5EF4-FFF2-40B4-BE49-F238E27FC236}">
                      <a16:creationId xmlns:a16="http://schemas.microsoft.com/office/drawing/2014/main" id="{81A634CE-28AD-4826-8906-F1C6FB06D8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9" name="AutoShape 389">
                <a:extLst>
                  <a:ext uri="{FF2B5EF4-FFF2-40B4-BE49-F238E27FC236}">
                    <a16:creationId xmlns:a16="http://schemas.microsoft.com/office/drawing/2014/main" id="{16F822C8-E8AB-4B5E-9EEA-29B6BBB80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30" name="Line 390">
                <a:extLst>
                  <a:ext uri="{FF2B5EF4-FFF2-40B4-BE49-F238E27FC236}">
                    <a16:creationId xmlns:a16="http://schemas.microsoft.com/office/drawing/2014/main" id="{7DB159FF-B9C7-4D99-831F-6AA172DAD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8" name="Text Box 455">
            <a:extLst>
              <a:ext uri="{FF2B5EF4-FFF2-40B4-BE49-F238E27FC236}">
                <a16:creationId xmlns:a16="http://schemas.microsoft.com/office/drawing/2014/main" id="{57FC778A-7397-44D8-B349-926D5943741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630877" y="2930864"/>
            <a:ext cx="7597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1600" b="1" dirty="0"/>
              <a:t>½ roll</a:t>
            </a:r>
            <a:endParaRPr lang="de-DE" altLang="de-DE" sz="1600" b="1" dirty="0"/>
          </a:p>
        </p:txBody>
      </p:sp>
      <p:grpSp>
        <p:nvGrpSpPr>
          <p:cNvPr id="139" name="Group 483">
            <a:extLst>
              <a:ext uri="{FF2B5EF4-FFF2-40B4-BE49-F238E27FC236}">
                <a16:creationId xmlns:a16="http://schemas.microsoft.com/office/drawing/2014/main" id="{E5102AE1-F6C3-4D46-9595-284B445B5EF5}"/>
              </a:ext>
            </a:extLst>
          </p:cNvPr>
          <p:cNvGrpSpPr>
            <a:grpSpLocks/>
          </p:cNvGrpSpPr>
          <p:nvPr/>
        </p:nvGrpSpPr>
        <p:grpSpPr bwMode="auto">
          <a:xfrm rot="5555430" flipH="1">
            <a:off x="2425811" y="4018329"/>
            <a:ext cx="341313" cy="490538"/>
            <a:chOff x="2820" y="264"/>
            <a:chExt cx="420" cy="1452"/>
          </a:xfrm>
        </p:grpSpPr>
        <p:sp>
          <p:nvSpPr>
            <p:cNvPr id="140" name="Line 484">
              <a:extLst>
                <a:ext uri="{FF2B5EF4-FFF2-40B4-BE49-F238E27FC236}">
                  <a16:creationId xmlns:a16="http://schemas.microsoft.com/office/drawing/2014/main" id="{358C1E5B-C952-435E-85B4-6D46DDF11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1" name="Group 485">
              <a:extLst>
                <a:ext uri="{FF2B5EF4-FFF2-40B4-BE49-F238E27FC236}">
                  <a16:creationId xmlns:a16="http://schemas.microsoft.com/office/drawing/2014/main" id="{3FAD4800-41FB-41F4-A3C4-827F9B7153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2" name="Group 486">
                <a:extLst>
                  <a:ext uri="{FF2B5EF4-FFF2-40B4-BE49-F238E27FC236}">
                    <a16:creationId xmlns:a16="http://schemas.microsoft.com/office/drawing/2014/main" id="{29D27CBD-8D76-4EAC-BB3F-F16CB833D9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5" name="Group 487">
                  <a:extLst>
                    <a:ext uri="{FF2B5EF4-FFF2-40B4-BE49-F238E27FC236}">
                      <a16:creationId xmlns:a16="http://schemas.microsoft.com/office/drawing/2014/main" id="{745AA85E-0C97-424F-8825-2A5E1E0128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7" name="Group 488">
                    <a:extLst>
                      <a:ext uri="{FF2B5EF4-FFF2-40B4-BE49-F238E27FC236}">
                        <a16:creationId xmlns:a16="http://schemas.microsoft.com/office/drawing/2014/main" id="{FA5C0248-BE3C-4AF7-9EC0-566849B57F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0" name="Freeform 489">
                      <a:extLst>
                        <a:ext uri="{FF2B5EF4-FFF2-40B4-BE49-F238E27FC236}">
                          <a16:creationId xmlns:a16="http://schemas.microsoft.com/office/drawing/2014/main" id="{F22EF349-0316-4790-A769-21E0EA8C79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8" name="Freeform 490">
                      <a:extLst>
                        <a:ext uri="{FF2B5EF4-FFF2-40B4-BE49-F238E27FC236}">
                          <a16:creationId xmlns:a16="http://schemas.microsoft.com/office/drawing/2014/main" id="{AF687B4A-FE2C-4DA6-8A46-6E0AEEDE42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8" name="Freeform 491">
                    <a:extLst>
                      <a:ext uri="{FF2B5EF4-FFF2-40B4-BE49-F238E27FC236}">
                        <a16:creationId xmlns:a16="http://schemas.microsoft.com/office/drawing/2014/main" id="{62508741-C68B-4F47-8727-8AE5C7F5D0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9" name="Freeform 492">
                    <a:extLst>
                      <a:ext uri="{FF2B5EF4-FFF2-40B4-BE49-F238E27FC236}">
                        <a16:creationId xmlns:a16="http://schemas.microsoft.com/office/drawing/2014/main" id="{D4A2A2E6-2C80-42A5-8D34-AAF08A18B1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6" name="Line 493">
                  <a:extLst>
                    <a:ext uri="{FF2B5EF4-FFF2-40B4-BE49-F238E27FC236}">
                      <a16:creationId xmlns:a16="http://schemas.microsoft.com/office/drawing/2014/main" id="{0064CF4B-8EAA-4758-A811-262DA4896A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3" name="AutoShape 494">
                <a:extLst>
                  <a:ext uri="{FF2B5EF4-FFF2-40B4-BE49-F238E27FC236}">
                    <a16:creationId xmlns:a16="http://schemas.microsoft.com/office/drawing/2014/main" id="{7020D6C8-44C5-4F44-8767-A95ADB8AF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4" name="Line 495">
                <a:extLst>
                  <a:ext uri="{FF2B5EF4-FFF2-40B4-BE49-F238E27FC236}">
                    <a16:creationId xmlns:a16="http://schemas.microsoft.com/office/drawing/2014/main" id="{1524C49D-9964-4A3C-9DF5-5BD4DBE5B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9" name="Group 227">
            <a:extLst>
              <a:ext uri="{FF2B5EF4-FFF2-40B4-BE49-F238E27FC236}">
                <a16:creationId xmlns:a16="http://schemas.microsoft.com/office/drawing/2014/main" id="{D1CB676A-5041-4026-98FF-B258E39D3D5D}"/>
              </a:ext>
            </a:extLst>
          </p:cNvPr>
          <p:cNvGrpSpPr>
            <a:grpSpLocks/>
          </p:cNvGrpSpPr>
          <p:nvPr/>
        </p:nvGrpSpPr>
        <p:grpSpPr bwMode="auto">
          <a:xfrm rot="492377">
            <a:off x="4219546" y="2534281"/>
            <a:ext cx="800454" cy="289132"/>
            <a:chOff x="4875" y="7237"/>
            <a:chExt cx="4230" cy="1883"/>
          </a:xfrm>
        </p:grpSpPr>
        <p:sp>
          <p:nvSpPr>
            <p:cNvPr id="160" name="Arc 228">
              <a:extLst>
                <a:ext uri="{FF2B5EF4-FFF2-40B4-BE49-F238E27FC236}">
                  <a16:creationId xmlns:a16="http://schemas.microsoft.com/office/drawing/2014/main" id="{C0F45BFF-31A6-488D-9165-0C3B01CA5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AutoShape 229">
              <a:extLst>
                <a:ext uri="{FF2B5EF4-FFF2-40B4-BE49-F238E27FC236}">
                  <a16:creationId xmlns:a16="http://schemas.microsoft.com/office/drawing/2014/main" id="{454D45EB-31C9-4DC0-9323-313B36AB0C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66" name="Group 378">
            <a:extLst>
              <a:ext uri="{FF2B5EF4-FFF2-40B4-BE49-F238E27FC236}">
                <a16:creationId xmlns:a16="http://schemas.microsoft.com/office/drawing/2014/main" id="{EF0CBAF5-F120-4948-AFCC-9EBF82F8CE2E}"/>
              </a:ext>
            </a:extLst>
          </p:cNvPr>
          <p:cNvGrpSpPr>
            <a:grpSpLocks/>
          </p:cNvGrpSpPr>
          <p:nvPr/>
        </p:nvGrpSpPr>
        <p:grpSpPr bwMode="auto">
          <a:xfrm rot="10640660" flipH="1" flipV="1">
            <a:off x="2893041" y="2092281"/>
            <a:ext cx="341313" cy="490538"/>
            <a:chOff x="2820" y="264"/>
            <a:chExt cx="420" cy="1452"/>
          </a:xfrm>
        </p:grpSpPr>
        <p:sp>
          <p:nvSpPr>
            <p:cNvPr id="167" name="Line 379">
              <a:extLst>
                <a:ext uri="{FF2B5EF4-FFF2-40B4-BE49-F238E27FC236}">
                  <a16:creationId xmlns:a16="http://schemas.microsoft.com/office/drawing/2014/main" id="{7B0E087D-0944-4012-A134-AEF15174A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8" name="Group 380">
              <a:extLst>
                <a:ext uri="{FF2B5EF4-FFF2-40B4-BE49-F238E27FC236}">
                  <a16:creationId xmlns:a16="http://schemas.microsoft.com/office/drawing/2014/main" id="{EA56B433-D0C0-4475-93AF-CC5743FEE1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9" name="Group 381">
                <a:extLst>
                  <a:ext uri="{FF2B5EF4-FFF2-40B4-BE49-F238E27FC236}">
                    <a16:creationId xmlns:a16="http://schemas.microsoft.com/office/drawing/2014/main" id="{D6D386A2-F873-41B7-8C7E-7FD82CB8D2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2" name="Group 382">
                  <a:extLst>
                    <a:ext uri="{FF2B5EF4-FFF2-40B4-BE49-F238E27FC236}">
                      <a16:creationId xmlns:a16="http://schemas.microsoft.com/office/drawing/2014/main" id="{D100C8D9-E31B-4ABA-95CE-183FFA7C4C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4" name="Group 383">
                    <a:extLst>
                      <a:ext uri="{FF2B5EF4-FFF2-40B4-BE49-F238E27FC236}">
                        <a16:creationId xmlns:a16="http://schemas.microsoft.com/office/drawing/2014/main" id="{638D4B0C-5301-48D1-8B38-E0A732FA8B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7" name="Freeform 384">
                      <a:extLst>
                        <a:ext uri="{FF2B5EF4-FFF2-40B4-BE49-F238E27FC236}">
                          <a16:creationId xmlns:a16="http://schemas.microsoft.com/office/drawing/2014/main" id="{EB7F8DC7-8D20-4C7F-9CB8-F0D63CE93D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8" name="Freeform 385">
                      <a:extLst>
                        <a:ext uri="{FF2B5EF4-FFF2-40B4-BE49-F238E27FC236}">
                          <a16:creationId xmlns:a16="http://schemas.microsoft.com/office/drawing/2014/main" id="{F5538997-C4E4-4D22-B58E-9384F01834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5" name="Freeform 386">
                    <a:extLst>
                      <a:ext uri="{FF2B5EF4-FFF2-40B4-BE49-F238E27FC236}">
                        <a16:creationId xmlns:a16="http://schemas.microsoft.com/office/drawing/2014/main" id="{C52CB2F2-A0B6-46FF-9F8C-BA28684D09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6" name="Freeform 387">
                    <a:extLst>
                      <a:ext uri="{FF2B5EF4-FFF2-40B4-BE49-F238E27FC236}">
                        <a16:creationId xmlns:a16="http://schemas.microsoft.com/office/drawing/2014/main" id="{F87F9F49-D8E0-4D42-B647-00D89E402B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3" name="Line 388">
                  <a:extLst>
                    <a:ext uri="{FF2B5EF4-FFF2-40B4-BE49-F238E27FC236}">
                      <a16:creationId xmlns:a16="http://schemas.microsoft.com/office/drawing/2014/main" id="{77963104-4503-4A11-A055-FE5C3D3DDD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0" name="AutoShape 389">
                <a:extLst>
                  <a:ext uri="{FF2B5EF4-FFF2-40B4-BE49-F238E27FC236}">
                    <a16:creationId xmlns:a16="http://schemas.microsoft.com/office/drawing/2014/main" id="{33BF5447-D59A-452E-A2E5-A0B41BB39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1" name="Line 390">
                <a:extLst>
                  <a:ext uri="{FF2B5EF4-FFF2-40B4-BE49-F238E27FC236}">
                    <a16:creationId xmlns:a16="http://schemas.microsoft.com/office/drawing/2014/main" id="{4A4E0A08-ADFD-4393-9DCD-303E70B6D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0" name="Group 483">
            <a:extLst>
              <a:ext uri="{FF2B5EF4-FFF2-40B4-BE49-F238E27FC236}">
                <a16:creationId xmlns:a16="http://schemas.microsoft.com/office/drawing/2014/main" id="{4625CC18-D385-42E9-BA69-A1DD80176CC1}"/>
              </a:ext>
            </a:extLst>
          </p:cNvPr>
          <p:cNvGrpSpPr>
            <a:grpSpLocks/>
          </p:cNvGrpSpPr>
          <p:nvPr/>
        </p:nvGrpSpPr>
        <p:grpSpPr bwMode="auto">
          <a:xfrm rot="211304" flipH="1">
            <a:off x="6206334" y="2565422"/>
            <a:ext cx="341313" cy="490538"/>
            <a:chOff x="2820" y="264"/>
            <a:chExt cx="420" cy="1452"/>
          </a:xfrm>
        </p:grpSpPr>
        <p:sp>
          <p:nvSpPr>
            <p:cNvPr id="181" name="Line 484">
              <a:extLst>
                <a:ext uri="{FF2B5EF4-FFF2-40B4-BE49-F238E27FC236}">
                  <a16:creationId xmlns:a16="http://schemas.microsoft.com/office/drawing/2014/main" id="{6220ABD9-3B94-4657-834D-8C793CAE9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2" name="Group 485">
              <a:extLst>
                <a:ext uri="{FF2B5EF4-FFF2-40B4-BE49-F238E27FC236}">
                  <a16:creationId xmlns:a16="http://schemas.microsoft.com/office/drawing/2014/main" id="{C318A5AB-A979-4523-8E09-DA9C73466F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3" name="Group 486">
                <a:extLst>
                  <a:ext uri="{FF2B5EF4-FFF2-40B4-BE49-F238E27FC236}">
                    <a16:creationId xmlns:a16="http://schemas.microsoft.com/office/drawing/2014/main" id="{C8BA6652-CC5B-4477-9812-C716A04CCC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6" name="Group 487">
                  <a:extLst>
                    <a:ext uri="{FF2B5EF4-FFF2-40B4-BE49-F238E27FC236}">
                      <a16:creationId xmlns:a16="http://schemas.microsoft.com/office/drawing/2014/main" id="{2B2FE27C-0996-41FD-A3C1-07375951C0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8" name="Group 488">
                    <a:extLst>
                      <a:ext uri="{FF2B5EF4-FFF2-40B4-BE49-F238E27FC236}">
                        <a16:creationId xmlns:a16="http://schemas.microsoft.com/office/drawing/2014/main" id="{EF5DE21B-700B-40D9-967E-8729576434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1" name="Freeform 489">
                      <a:extLst>
                        <a:ext uri="{FF2B5EF4-FFF2-40B4-BE49-F238E27FC236}">
                          <a16:creationId xmlns:a16="http://schemas.microsoft.com/office/drawing/2014/main" id="{24E3CC59-BF27-4F03-99EB-5591048DC8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2" name="Freeform 490">
                      <a:extLst>
                        <a:ext uri="{FF2B5EF4-FFF2-40B4-BE49-F238E27FC236}">
                          <a16:creationId xmlns:a16="http://schemas.microsoft.com/office/drawing/2014/main" id="{061F81C5-FC5C-49DC-A893-04FF2763E6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9" name="Freeform 491">
                    <a:extLst>
                      <a:ext uri="{FF2B5EF4-FFF2-40B4-BE49-F238E27FC236}">
                        <a16:creationId xmlns:a16="http://schemas.microsoft.com/office/drawing/2014/main" id="{879C53FC-1D3E-4BC1-8BA1-3BC6F8076A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" name="Freeform 492">
                    <a:extLst>
                      <a:ext uri="{FF2B5EF4-FFF2-40B4-BE49-F238E27FC236}">
                        <a16:creationId xmlns:a16="http://schemas.microsoft.com/office/drawing/2014/main" id="{C208A76C-296F-41C9-A283-3EA317C242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7" name="Line 493">
                  <a:extLst>
                    <a:ext uri="{FF2B5EF4-FFF2-40B4-BE49-F238E27FC236}">
                      <a16:creationId xmlns:a16="http://schemas.microsoft.com/office/drawing/2014/main" id="{5C2B207F-A577-4F7E-A014-EB369216ED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4" name="AutoShape 494">
                <a:extLst>
                  <a:ext uri="{FF2B5EF4-FFF2-40B4-BE49-F238E27FC236}">
                    <a16:creationId xmlns:a16="http://schemas.microsoft.com/office/drawing/2014/main" id="{5EC2FEF4-C6FE-4469-A638-601B09E50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85" name="Line 495">
                <a:extLst>
                  <a:ext uri="{FF2B5EF4-FFF2-40B4-BE49-F238E27FC236}">
                    <a16:creationId xmlns:a16="http://schemas.microsoft.com/office/drawing/2014/main" id="{2531216B-2D79-4978-B0F9-A9E1FCF1D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93" name="Group 483">
            <a:extLst>
              <a:ext uri="{FF2B5EF4-FFF2-40B4-BE49-F238E27FC236}">
                <a16:creationId xmlns:a16="http://schemas.microsoft.com/office/drawing/2014/main" id="{F8797F20-8EAF-47D8-8921-1A3FB8C05CE0}"/>
              </a:ext>
            </a:extLst>
          </p:cNvPr>
          <p:cNvGrpSpPr>
            <a:grpSpLocks/>
          </p:cNvGrpSpPr>
          <p:nvPr/>
        </p:nvGrpSpPr>
        <p:grpSpPr bwMode="auto">
          <a:xfrm rot="5555430" flipH="1">
            <a:off x="5476528" y="4031109"/>
            <a:ext cx="341313" cy="490538"/>
            <a:chOff x="2820" y="264"/>
            <a:chExt cx="420" cy="1452"/>
          </a:xfrm>
        </p:grpSpPr>
        <p:sp>
          <p:nvSpPr>
            <p:cNvPr id="194" name="Line 484">
              <a:extLst>
                <a:ext uri="{FF2B5EF4-FFF2-40B4-BE49-F238E27FC236}">
                  <a16:creationId xmlns:a16="http://schemas.microsoft.com/office/drawing/2014/main" id="{71D65374-5417-447B-96A5-68C5276D2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5" name="Group 485">
              <a:extLst>
                <a:ext uri="{FF2B5EF4-FFF2-40B4-BE49-F238E27FC236}">
                  <a16:creationId xmlns:a16="http://schemas.microsoft.com/office/drawing/2014/main" id="{0B00027D-8E8C-465F-8CD0-34FDB7A88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6" name="Group 486">
                <a:extLst>
                  <a:ext uri="{FF2B5EF4-FFF2-40B4-BE49-F238E27FC236}">
                    <a16:creationId xmlns:a16="http://schemas.microsoft.com/office/drawing/2014/main" id="{51155B08-9874-4E6C-B3B6-C8B3755EC0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5" name="Group 487">
                  <a:extLst>
                    <a:ext uri="{FF2B5EF4-FFF2-40B4-BE49-F238E27FC236}">
                      <a16:creationId xmlns:a16="http://schemas.microsoft.com/office/drawing/2014/main" id="{1CD5A19C-C020-4156-88C5-9640F1BE99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7" name="Group 488">
                    <a:extLst>
                      <a:ext uri="{FF2B5EF4-FFF2-40B4-BE49-F238E27FC236}">
                        <a16:creationId xmlns:a16="http://schemas.microsoft.com/office/drawing/2014/main" id="{F5CDD6DE-A441-4416-9DF1-ACA9465E00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79" name="Freeform 489">
                      <a:extLst>
                        <a:ext uri="{FF2B5EF4-FFF2-40B4-BE49-F238E27FC236}">
                          <a16:creationId xmlns:a16="http://schemas.microsoft.com/office/drawing/2014/main" id="{1B9A4415-3F13-46CC-8BCA-B5ADAC6854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0" name="Freeform 490">
                      <a:extLst>
                        <a:ext uri="{FF2B5EF4-FFF2-40B4-BE49-F238E27FC236}">
                          <a16:creationId xmlns:a16="http://schemas.microsoft.com/office/drawing/2014/main" id="{83451D14-FAD4-475D-BC9D-B39C7EFB82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77" name="Freeform 491">
                    <a:extLst>
                      <a:ext uri="{FF2B5EF4-FFF2-40B4-BE49-F238E27FC236}">
                        <a16:creationId xmlns:a16="http://schemas.microsoft.com/office/drawing/2014/main" id="{88C7413F-0BB9-4C49-ACD0-359DCCB6E6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8" name="Freeform 492">
                    <a:extLst>
                      <a:ext uri="{FF2B5EF4-FFF2-40B4-BE49-F238E27FC236}">
                        <a16:creationId xmlns:a16="http://schemas.microsoft.com/office/drawing/2014/main" id="{E70451F3-A785-4087-9A75-7FD1E56FA4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6" name="Line 493">
                  <a:extLst>
                    <a:ext uri="{FF2B5EF4-FFF2-40B4-BE49-F238E27FC236}">
                      <a16:creationId xmlns:a16="http://schemas.microsoft.com/office/drawing/2014/main" id="{3F962395-1DCE-444C-A125-56726A300B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7" name="AutoShape 494">
                <a:extLst>
                  <a:ext uri="{FF2B5EF4-FFF2-40B4-BE49-F238E27FC236}">
                    <a16:creationId xmlns:a16="http://schemas.microsoft.com/office/drawing/2014/main" id="{D5135A82-934F-48A8-BED8-4C9EF1E0A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8" name="Line 495">
                <a:extLst>
                  <a:ext uri="{FF2B5EF4-FFF2-40B4-BE49-F238E27FC236}">
                    <a16:creationId xmlns:a16="http://schemas.microsoft.com/office/drawing/2014/main" id="{E0E0411F-0A9B-4216-BDB9-B7C2AE3C4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Text Box 114">
            <a:extLst>
              <a:ext uri="{FF2B5EF4-FFF2-40B4-BE49-F238E27FC236}">
                <a16:creationId xmlns:a16="http://schemas.microsoft.com/office/drawing/2014/main" id="{7C0CFB17-7AAA-4E27-BD7C-EE19D68C9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266" y="67100"/>
            <a:ext cx="5043607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A-27.15 Square from Top with half roll</a:t>
            </a:r>
            <a:endParaRPr lang="en-GB" altLang="de-DE" b="1" dirty="0"/>
          </a:p>
        </p:txBody>
      </p:sp>
      <p:sp>
        <p:nvSpPr>
          <p:cNvPr id="32778" name="Text Box 130">
            <a:extLst>
              <a:ext uri="{FF2B5EF4-FFF2-40B4-BE49-F238E27FC236}">
                <a16:creationId xmlns:a16="http://schemas.microsoft.com/office/drawing/2014/main" id="{CA5E06D2-7447-4E79-8CD9-34678156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6500813"/>
            <a:ext cx="1066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A-27.15.02</a:t>
            </a:r>
            <a:endParaRPr lang="de-DE" altLang="de-DE" dirty="0"/>
          </a:p>
        </p:txBody>
      </p:sp>
      <p:sp>
        <p:nvSpPr>
          <p:cNvPr id="92" name="Text Box 101">
            <a:extLst>
              <a:ext uri="{FF2B5EF4-FFF2-40B4-BE49-F238E27FC236}">
                <a16:creationId xmlns:a16="http://schemas.microsoft.com/office/drawing/2014/main" id="{E3046838-B698-4BCC-8ABA-B731F5AA3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9" y="3012308"/>
            <a:ext cx="2633663" cy="374650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10" name="Text Box 133">
            <a:extLst>
              <a:ext uri="{FF2B5EF4-FFF2-40B4-BE49-F238E27FC236}">
                <a16:creationId xmlns:a16="http://schemas.microsoft.com/office/drawing/2014/main" id="{DEE85E99-BF73-4B16-8C29-E7520DF05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995" y="2457907"/>
            <a:ext cx="22807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Half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45°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1" name="AutoShape 372">
            <a:extLst>
              <a:ext uri="{FF2B5EF4-FFF2-40B4-BE49-F238E27FC236}">
                <a16:creationId xmlns:a16="http://schemas.microsoft.com/office/drawing/2014/main" id="{B9105484-486E-4AE3-9321-F3F36DFFA6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89224" y="4173155"/>
            <a:ext cx="466725" cy="200025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4" name="Oval 103">
            <a:extLst>
              <a:ext uri="{FF2B5EF4-FFF2-40B4-BE49-F238E27FC236}">
                <a16:creationId xmlns:a16="http://schemas.microsoft.com/office/drawing/2014/main" id="{84A2F6A2-6E47-4BFE-9B2E-EECC018100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13092" y="1078173"/>
            <a:ext cx="783295" cy="708633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2" name="Oval 103">
            <a:extLst>
              <a:ext uri="{FF2B5EF4-FFF2-40B4-BE49-F238E27FC236}">
                <a16:creationId xmlns:a16="http://schemas.microsoft.com/office/drawing/2014/main" id="{684AE904-2209-4F9E-91E1-A3C57D8AFF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33990" y="1551410"/>
            <a:ext cx="723050" cy="683519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3" name="Oval 103">
            <a:extLst>
              <a:ext uri="{FF2B5EF4-FFF2-40B4-BE49-F238E27FC236}">
                <a16:creationId xmlns:a16="http://schemas.microsoft.com/office/drawing/2014/main" id="{8AD20DD0-B37D-4681-BC2A-571133AC96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35574" y="2937733"/>
            <a:ext cx="723050" cy="683519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89D30CD-09EC-42A0-868F-FAFA160290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73561" y="3560968"/>
            <a:ext cx="723050" cy="683519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4" name="Oval 135">
            <a:extLst>
              <a:ext uri="{FF2B5EF4-FFF2-40B4-BE49-F238E27FC236}">
                <a16:creationId xmlns:a16="http://schemas.microsoft.com/office/drawing/2014/main" id="{A8256217-3E4C-429B-8612-A0859FB5C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720" y="320064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5" name="Oval 135">
            <a:extLst>
              <a:ext uri="{FF2B5EF4-FFF2-40B4-BE49-F238E27FC236}">
                <a16:creationId xmlns:a16="http://schemas.microsoft.com/office/drawing/2014/main" id="{63EED432-6E6D-4F94-B1D9-66DF74420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41" y="156090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7" name="Oval 135">
            <a:extLst>
              <a:ext uri="{FF2B5EF4-FFF2-40B4-BE49-F238E27FC236}">
                <a16:creationId xmlns:a16="http://schemas.microsoft.com/office/drawing/2014/main" id="{B2DBD749-4C62-4AEE-AEFD-E77B7E461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532" y="34022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8" name="Oval 135">
            <a:extLst>
              <a:ext uri="{FF2B5EF4-FFF2-40B4-BE49-F238E27FC236}">
                <a16:creationId xmlns:a16="http://schemas.microsoft.com/office/drawing/2014/main" id="{1F796542-A2AB-4E12-B746-00C414CC9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246" y="37786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9" name="Oval 135">
            <a:extLst>
              <a:ext uri="{FF2B5EF4-FFF2-40B4-BE49-F238E27FC236}">
                <a16:creationId xmlns:a16="http://schemas.microsoft.com/office/drawing/2014/main" id="{73AAA137-96F3-4856-A9D5-E747EAAC8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107" y="25659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Oval 135">
            <a:extLst>
              <a:ext uri="{FF2B5EF4-FFF2-40B4-BE49-F238E27FC236}">
                <a16:creationId xmlns:a16="http://schemas.microsoft.com/office/drawing/2014/main" id="{24BEA14C-6EB9-4413-81A7-2AB15FCF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024" y="18366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1" name="Oval 135">
            <a:extLst>
              <a:ext uri="{FF2B5EF4-FFF2-40B4-BE49-F238E27FC236}">
                <a16:creationId xmlns:a16="http://schemas.microsoft.com/office/drawing/2014/main" id="{D6B392EE-FC79-46BF-B6DC-BE33F963F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781" y="135406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2" name="Oval 135">
            <a:extLst>
              <a:ext uri="{FF2B5EF4-FFF2-40B4-BE49-F238E27FC236}">
                <a16:creationId xmlns:a16="http://schemas.microsoft.com/office/drawing/2014/main" id="{B051C1A5-F909-425B-AABE-24F8EB45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474" y="414829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3" name="Oval 135">
            <a:extLst>
              <a:ext uri="{FF2B5EF4-FFF2-40B4-BE49-F238E27FC236}">
                <a16:creationId xmlns:a16="http://schemas.microsoft.com/office/drawing/2014/main" id="{D9FFB5B7-4D0B-4D29-818B-DD589F29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792" y="98222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2299E543-9E1F-4F5C-830F-B4699564A1F6}"/>
              </a:ext>
            </a:extLst>
          </p:cNvPr>
          <p:cNvGrpSpPr/>
          <p:nvPr/>
        </p:nvGrpSpPr>
        <p:grpSpPr>
          <a:xfrm>
            <a:off x="4059933" y="2916830"/>
            <a:ext cx="859512" cy="668611"/>
            <a:chOff x="4721783" y="2652836"/>
            <a:chExt cx="859512" cy="668611"/>
          </a:xfrm>
        </p:grpSpPr>
        <p:grpSp>
          <p:nvGrpSpPr>
            <p:cNvPr id="125" name="Group 15">
              <a:extLst>
                <a:ext uri="{FF2B5EF4-FFF2-40B4-BE49-F238E27FC236}">
                  <a16:creationId xmlns:a16="http://schemas.microsoft.com/office/drawing/2014/main" id="{35CF9A07-167A-4BB5-A791-5EAB279C62D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21783" y="2652836"/>
              <a:ext cx="738183" cy="668611"/>
              <a:chOff x="2287" y="1670"/>
              <a:chExt cx="617" cy="490"/>
            </a:xfrm>
          </p:grpSpPr>
          <p:sp>
            <p:nvSpPr>
              <p:cNvPr id="127" name="Line 16">
                <a:extLst>
                  <a:ext uri="{FF2B5EF4-FFF2-40B4-BE49-F238E27FC236}">
                    <a16:creationId xmlns:a16="http://schemas.microsoft.com/office/drawing/2014/main" id="{D4E1A7BC-9EEF-4DAD-8D82-8CC5247D2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17">
                <a:extLst>
                  <a:ext uri="{FF2B5EF4-FFF2-40B4-BE49-F238E27FC236}">
                    <a16:creationId xmlns:a16="http://schemas.microsoft.com/office/drawing/2014/main" id="{C96BC05C-3726-4792-A1CB-FDC50E8C8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1" y="1670"/>
                <a:ext cx="519" cy="4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6" name="Text Box 18">
              <a:extLst>
                <a:ext uri="{FF2B5EF4-FFF2-40B4-BE49-F238E27FC236}">
                  <a16:creationId xmlns:a16="http://schemas.microsoft.com/office/drawing/2014/main" id="{F71DC004-677B-41EF-B5F7-4FE5F1CFE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960360" y="2915763"/>
              <a:ext cx="620935" cy="39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3B77DBB-4A04-436B-9AD3-BBC391673A38}"/>
              </a:ext>
            </a:extLst>
          </p:cNvPr>
          <p:cNvGrpSpPr/>
          <p:nvPr/>
        </p:nvGrpSpPr>
        <p:grpSpPr>
          <a:xfrm>
            <a:off x="2612823" y="886856"/>
            <a:ext cx="3777321" cy="3530405"/>
            <a:chOff x="2606961" y="886856"/>
            <a:chExt cx="3777321" cy="3530405"/>
          </a:xfrm>
        </p:grpSpPr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8E7C8C13-C41A-4F69-9A05-B94378FE0E8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692768" y="886856"/>
              <a:ext cx="43821" cy="35304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7EF91299-1E40-4F6C-9B59-BEFF9F81765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49944" y="1050537"/>
              <a:ext cx="2049076" cy="154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2" name="Bogen 131">
              <a:extLst>
                <a:ext uri="{FF2B5EF4-FFF2-40B4-BE49-F238E27FC236}">
                  <a16:creationId xmlns:a16="http://schemas.microsoft.com/office/drawing/2014/main" id="{13031C0C-9F3E-41E3-8C8F-8D82D095CC80}"/>
                </a:ext>
              </a:extLst>
            </p:cNvPr>
            <p:cNvSpPr/>
            <p:nvPr/>
          </p:nvSpPr>
          <p:spPr bwMode="auto">
            <a:xfrm rot="16200000">
              <a:off x="3094168" y="1050828"/>
              <a:ext cx="774456" cy="796806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02216999-61C4-45C7-9580-EE32A95F1253}"/>
                </a:ext>
              </a:extLst>
            </p:cNvPr>
            <p:cNvCxnSpPr>
              <a:cxnSpLocks/>
              <a:endCxn id="132" idx="0"/>
            </p:cNvCxnSpPr>
            <p:nvPr/>
          </p:nvCxnSpPr>
          <p:spPr bwMode="auto">
            <a:xfrm flipH="1" flipV="1">
              <a:off x="3082993" y="1449231"/>
              <a:ext cx="14554" cy="182047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4" name="Bogen 133">
              <a:extLst>
                <a:ext uri="{FF2B5EF4-FFF2-40B4-BE49-F238E27FC236}">
                  <a16:creationId xmlns:a16="http://schemas.microsoft.com/office/drawing/2014/main" id="{D5C25CC7-8F8C-4505-8669-98D8A41EE116}"/>
                </a:ext>
              </a:extLst>
            </p:cNvPr>
            <p:cNvSpPr/>
            <p:nvPr/>
          </p:nvSpPr>
          <p:spPr bwMode="auto">
            <a:xfrm rot="5400000" flipV="1">
              <a:off x="3108196" y="2861350"/>
              <a:ext cx="774456" cy="796806"/>
            </a:xfrm>
            <a:prstGeom prst="arc">
              <a:avLst>
                <a:gd name="adj1" fmla="val 16200000"/>
                <a:gd name="adj2" fmla="val 29729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9A92F663-EE2F-4F2F-A386-373F8B294D85}"/>
                </a:ext>
              </a:extLst>
            </p:cNvPr>
            <p:cNvCxnSpPr>
              <a:cxnSpLocks/>
              <a:stCxn id="134" idx="2"/>
              <a:endCxn id="102" idx="7"/>
            </p:cNvCxnSpPr>
            <p:nvPr/>
          </p:nvCxnSpPr>
          <p:spPr bwMode="auto">
            <a:xfrm flipV="1">
              <a:off x="3794929" y="1651509"/>
              <a:ext cx="1944949" cy="186359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Bogen 135">
              <a:extLst>
                <a:ext uri="{FF2B5EF4-FFF2-40B4-BE49-F238E27FC236}">
                  <a16:creationId xmlns:a16="http://schemas.microsoft.com/office/drawing/2014/main" id="{A181D5F5-6A71-453A-8678-D753CC6A40BB}"/>
                </a:ext>
              </a:extLst>
            </p:cNvPr>
            <p:cNvSpPr/>
            <p:nvPr/>
          </p:nvSpPr>
          <p:spPr bwMode="auto">
            <a:xfrm rot="5400000" flipH="1">
              <a:off x="5590729" y="1560163"/>
              <a:ext cx="784955" cy="796806"/>
            </a:xfrm>
            <a:prstGeom prst="arc">
              <a:avLst>
                <a:gd name="adj1" fmla="val 16200000"/>
                <a:gd name="adj2" fmla="val 278724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7" name="Gerader Verbinder 136">
              <a:extLst>
                <a:ext uri="{FF2B5EF4-FFF2-40B4-BE49-F238E27FC236}">
                  <a16:creationId xmlns:a16="http://schemas.microsoft.com/office/drawing/2014/main" id="{F7DBC6E7-3967-43C2-B353-4B69571A1FE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383544" y="1950539"/>
              <a:ext cx="738" cy="193910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8" name="Bogen 137">
              <a:extLst>
                <a:ext uri="{FF2B5EF4-FFF2-40B4-BE49-F238E27FC236}">
                  <a16:creationId xmlns:a16="http://schemas.microsoft.com/office/drawing/2014/main" id="{9D5FD5F2-2003-4E83-87C9-8D915D4F7107}"/>
                </a:ext>
              </a:extLst>
            </p:cNvPr>
            <p:cNvSpPr/>
            <p:nvPr/>
          </p:nvSpPr>
          <p:spPr bwMode="auto">
            <a:xfrm rot="5400000">
              <a:off x="5596086" y="3477967"/>
              <a:ext cx="774456" cy="796806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42" name="Gerader Verbinder 141">
              <a:extLst>
                <a:ext uri="{FF2B5EF4-FFF2-40B4-BE49-F238E27FC236}">
                  <a16:creationId xmlns:a16="http://schemas.microsoft.com/office/drawing/2014/main" id="{9F24955A-3FEA-4A7A-BB74-7E0BF1CB06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06961" y="4256099"/>
              <a:ext cx="3381910" cy="81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3" name="AutoShape 371">
            <a:extLst>
              <a:ext uri="{FF2B5EF4-FFF2-40B4-BE49-F238E27FC236}">
                <a16:creationId xmlns:a16="http://schemas.microsoft.com/office/drawing/2014/main" id="{482805B6-DAA5-4D1B-AC92-026E6751CB8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48524" y="975834"/>
            <a:ext cx="466725" cy="198437"/>
          </a:xfrm>
          <a:prstGeom prst="rightArrow">
            <a:avLst>
              <a:gd name="adj1" fmla="val 50000"/>
              <a:gd name="adj2" fmla="val 588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4" name="Group 378">
            <a:extLst>
              <a:ext uri="{FF2B5EF4-FFF2-40B4-BE49-F238E27FC236}">
                <a16:creationId xmlns:a16="http://schemas.microsoft.com/office/drawing/2014/main" id="{E48E0085-0198-415B-9F9F-BDCF3107F4AB}"/>
              </a:ext>
            </a:extLst>
          </p:cNvPr>
          <p:cNvGrpSpPr>
            <a:grpSpLocks/>
          </p:cNvGrpSpPr>
          <p:nvPr/>
        </p:nvGrpSpPr>
        <p:grpSpPr bwMode="auto">
          <a:xfrm rot="16177943" flipH="1" flipV="1">
            <a:off x="5604992" y="822181"/>
            <a:ext cx="341313" cy="490538"/>
            <a:chOff x="2820" y="264"/>
            <a:chExt cx="420" cy="1452"/>
          </a:xfrm>
        </p:grpSpPr>
        <p:sp>
          <p:nvSpPr>
            <p:cNvPr id="158" name="Line 379">
              <a:extLst>
                <a:ext uri="{FF2B5EF4-FFF2-40B4-BE49-F238E27FC236}">
                  <a16:creationId xmlns:a16="http://schemas.microsoft.com/office/drawing/2014/main" id="{7B5D660C-53FD-47EF-B69E-48E6819DA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9" name="Group 380">
              <a:extLst>
                <a:ext uri="{FF2B5EF4-FFF2-40B4-BE49-F238E27FC236}">
                  <a16:creationId xmlns:a16="http://schemas.microsoft.com/office/drawing/2014/main" id="{60A7EFA7-E018-4F76-9AF3-96975620B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0" name="Group 381">
                <a:extLst>
                  <a:ext uri="{FF2B5EF4-FFF2-40B4-BE49-F238E27FC236}">
                    <a16:creationId xmlns:a16="http://schemas.microsoft.com/office/drawing/2014/main" id="{F7AC3F4E-A1CA-4B9B-8030-24CF3E505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3" name="Group 382">
                  <a:extLst>
                    <a:ext uri="{FF2B5EF4-FFF2-40B4-BE49-F238E27FC236}">
                      <a16:creationId xmlns:a16="http://schemas.microsoft.com/office/drawing/2014/main" id="{5890C2CB-01D5-4C2F-A20D-396CBC950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5" name="Group 383">
                    <a:extLst>
                      <a:ext uri="{FF2B5EF4-FFF2-40B4-BE49-F238E27FC236}">
                        <a16:creationId xmlns:a16="http://schemas.microsoft.com/office/drawing/2014/main" id="{12C62F93-D96D-46BE-AA36-72EBB40111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8" name="Freeform 384">
                      <a:extLst>
                        <a:ext uri="{FF2B5EF4-FFF2-40B4-BE49-F238E27FC236}">
                          <a16:creationId xmlns:a16="http://schemas.microsoft.com/office/drawing/2014/main" id="{FEA4C22B-457F-4DB8-B17E-F85C33BCC4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9" name="Freeform 385">
                      <a:extLst>
                        <a:ext uri="{FF2B5EF4-FFF2-40B4-BE49-F238E27FC236}">
                          <a16:creationId xmlns:a16="http://schemas.microsoft.com/office/drawing/2014/main" id="{F1EBE3D4-153D-425B-B25E-3F365FB6C1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6" name="Freeform 386">
                    <a:extLst>
                      <a:ext uri="{FF2B5EF4-FFF2-40B4-BE49-F238E27FC236}">
                        <a16:creationId xmlns:a16="http://schemas.microsoft.com/office/drawing/2014/main" id="{DE673A27-4F1B-4C14-9D4F-B04E213C30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7" name="Freeform 387">
                    <a:extLst>
                      <a:ext uri="{FF2B5EF4-FFF2-40B4-BE49-F238E27FC236}">
                        <a16:creationId xmlns:a16="http://schemas.microsoft.com/office/drawing/2014/main" id="{7133B349-F3E2-4522-A90A-FF0960BF0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4" name="Line 388">
                  <a:extLst>
                    <a:ext uri="{FF2B5EF4-FFF2-40B4-BE49-F238E27FC236}">
                      <a16:creationId xmlns:a16="http://schemas.microsoft.com/office/drawing/2014/main" id="{42872297-DCFF-4BE4-B40B-07AD92D9F2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1" name="AutoShape 389">
                <a:extLst>
                  <a:ext uri="{FF2B5EF4-FFF2-40B4-BE49-F238E27FC236}">
                    <a16:creationId xmlns:a16="http://schemas.microsoft.com/office/drawing/2014/main" id="{601340CE-D0FC-479B-B41C-A77C44830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62" name="Line 390">
                <a:extLst>
                  <a:ext uri="{FF2B5EF4-FFF2-40B4-BE49-F238E27FC236}">
                    <a16:creationId xmlns:a16="http://schemas.microsoft.com/office/drawing/2014/main" id="{EF454FE6-68FF-480D-B1FF-FB8D73637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5" name="Group 483">
            <a:extLst>
              <a:ext uri="{FF2B5EF4-FFF2-40B4-BE49-F238E27FC236}">
                <a16:creationId xmlns:a16="http://schemas.microsoft.com/office/drawing/2014/main" id="{9AFB51EC-5246-407C-B711-AF56DB1F1B65}"/>
              </a:ext>
            </a:extLst>
          </p:cNvPr>
          <p:cNvGrpSpPr>
            <a:grpSpLocks/>
          </p:cNvGrpSpPr>
          <p:nvPr/>
        </p:nvGrpSpPr>
        <p:grpSpPr bwMode="auto">
          <a:xfrm rot="5555430" flipH="1">
            <a:off x="2425811" y="4018329"/>
            <a:ext cx="341313" cy="490538"/>
            <a:chOff x="2820" y="264"/>
            <a:chExt cx="420" cy="1452"/>
          </a:xfrm>
        </p:grpSpPr>
        <p:sp>
          <p:nvSpPr>
            <p:cNvPr id="186" name="Line 484">
              <a:extLst>
                <a:ext uri="{FF2B5EF4-FFF2-40B4-BE49-F238E27FC236}">
                  <a16:creationId xmlns:a16="http://schemas.microsoft.com/office/drawing/2014/main" id="{3013020E-C1EA-433C-BCC4-6769256AE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7" name="Group 485">
              <a:extLst>
                <a:ext uri="{FF2B5EF4-FFF2-40B4-BE49-F238E27FC236}">
                  <a16:creationId xmlns:a16="http://schemas.microsoft.com/office/drawing/2014/main" id="{E10294D0-3B5D-4C71-AC97-F42DB8DE7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8" name="Group 486">
                <a:extLst>
                  <a:ext uri="{FF2B5EF4-FFF2-40B4-BE49-F238E27FC236}">
                    <a16:creationId xmlns:a16="http://schemas.microsoft.com/office/drawing/2014/main" id="{6305C508-A3BA-409B-A861-54AA012EAC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1" name="Group 487">
                  <a:extLst>
                    <a:ext uri="{FF2B5EF4-FFF2-40B4-BE49-F238E27FC236}">
                      <a16:creationId xmlns:a16="http://schemas.microsoft.com/office/drawing/2014/main" id="{88221CF7-A9C1-462E-8FFC-F9990317D0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3" name="Group 488">
                    <a:extLst>
                      <a:ext uri="{FF2B5EF4-FFF2-40B4-BE49-F238E27FC236}">
                        <a16:creationId xmlns:a16="http://schemas.microsoft.com/office/drawing/2014/main" id="{A63E7EE0-4B88-4E38-A23E-237C0B861B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6" name="Freeform 489">
                      <a:extLst>
                        <a:ext uri="{FF2B5EF4-FFF2-40B4-BE49-F238E27FC236}">
                          <a16:creationId xmlns:a16="http://schemas.microsoft.com/office/drawing/2014/main" id="{74D49FC6-A24A-4028-8165-6B758BBBD2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7" name="Freeform 490">
                      <a:extLst>
                        <a:ext uri="{FF2B5EF4-FFF2-40B4-BE49-F238E27FC236}">
                          <a16:creationId xmlns:a16="http://schemas.microsoft.com/office/drawing/2014/main" id="{7E5AC907-649B-48EA-8CC0-9C5BE85777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4" name="Freeform 491">
                    <a:extLst>
                      <a:ext uri="{FF2B5EF4-FFF2-40B4-BE49-F238E27FC236}">
                        <a16:creationId xmlns:a16="http://schemas.microsoft.com/office/drawing/2014/main" id="{30C49566-DD85-4687-A3EC-5356E23DC4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" name="Freeform 492">
                    <a:extLst>
                      <a:ext uri="{FF2B5EF4-FFF2-40B4-BE49-F238E27FC236}">
                        <a16:creationId xmlns:a16="http://schemas.microsoft.com/office/drawing/2014/main" id="{4CB843A3-8C3B-4444-859A-F1C81E80E9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2" name="Line 493">
                  <a:extLst>
                    <a:ext uri="{FF2B5EF4-FFF2-40B4-BE49-F238E27FC236}">
                      <a16:creationId xmlns:a16="http://schemas.microsoft.com/office/drawing/2014/main" id="{4FC7D82A-740B-4090-A4D6-FD4EB56EE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9" name="AutoShape 494">
                <a:extLst>
                  <a:ext uri="{FF2B5EF4-FFF2-40B4-BE49-F238E27FC236}">
                    <a16:creationId xmlns:a16="http://schemas.microsoft.com/office/drawing/2014/main" id="{C7380E62-AB57-4175-A26F-DBF923F78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0" name="Line 495">
                <a:extLst>
                  <a:ext uri="{FF2B5EF4-FFF2-40B4-BE49-F238E27FC236}">
                    <a16:creationId xmlns:a16="http://schemas.microsoft.com/office/drawing/2014/main" id="{2FE7BA25-8B93-484C-A5C8-1B6461041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98" name="Group 227">
            <a:extLst>
              <a:ext uri="{FF2B5EF4-FFF2-40B4-BE49-F238E27FC236}">
                <a16:creationId xmlns:a16="http://schemas.microsoft.com/office/drawing/2014/main" id="{E2F78CB9-2C99-4783-BF75-8D83E4327966}"/>
              </a:ext>
            </a:extLst>
          </p:cNvPr>
          <p:cNvGrpSpPr>
            <a:grpSpLocks/>
          </p:cNvGrpSpPr>
          <p:nvPr/>
        </p:nvGrpSpPr>
        <p:grpSpPr bwMode="auto">
          <a:xfrm rot="492377">
            <a:off x="4139545" y="2653403"/>
            <a:ext cx="800454" cy="289132"/>
            <a:chOff x="4875" y="7237"/>
            <a:chExt cx="4230" cy="1883"/>
          </a:xfrm>
        </p:grpSpPr>
        <p:sp>
          <p:nvSpPr>
            <p:cNvPr id="201" name="Arc 228">
              <a:extLst>
                <a:ext uri="{FF2B5EF4-FFF2-40B4-BE49-F238E27FC236}">
                  <a16:creationId xmlns:a16="http://schemas.microsoft.com/office/drawing/2014/main" id="{C1631A1B-F5E8-4714-B90C-E5B2E11B1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2" name="AutoShape 229">
              <a:extLst>
                <a:ext uri="{FF2B5EF4-FFF2-40B4-BE49-F238E27FC236}">
                  <a16:creationId xmlns:a16="http://schemas.microsoft.com/office/drawing/2014/main" id="{60B68832-BACC-4B50-9715-766119BA50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07" name="Rechteck 206">
            <a:extLst>
              <a:ext uri="{FF2B5EF4-FFF2-40B4-BE49-F238E27FC236}">
                <a16:creationId xmlns:a16="http://schemas.microsoft.com/office/drawing/2014/main" id="{A66145B9-C003-4483-86C4-EBB76EE0B59B}"/>
              </a:ext>
            </a:extLst>
          </p:cNvPr>
          <p:cNvSpPr/>
          <p:nvPr/>
        </p:nvSpPr>
        <p:spPr bwMode="auto">
          <a:xfrm>
            <a:off x="3033761" y="1015830"/>
            <a:ext cx="3403373" cy="33009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8" name="Gerader Verbinder 207">
            <a:extLst>
              <a:ext uri="{FF2B5EF4-FFF2-40B4-BE49-F238E27FC236}">
                <a16:creationId xmlns:a16="http://schemas.microsoft.com/office/drawing/2014/main" id="{8654DC0A-3CC2-430E-AE76-8283659A63D9}"/>
              </a:ext>
            </a:extLst>
          </p:cNvPr>
          <p:cNvCxnSpPr>
            <a:cxnSpLocks/>
          </p:cNvCxnSpPr>
          <p:nvPr/>
        </p:nvCxnSpPr>
        <p:spPr bwMode="auto">
          <a:xfrm flipV="1">
            <a:off x="2759124" y="799611"/>
            <a:ext cx="3870276" cy="377239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29E548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0464209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1119046A-972B-489A-A37F-0F7A70A72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21" y="6491106"/>
            <a:ext cx="9398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A-27.16.01</a:t>
            </a:r>
            <a:endParaRPr lang="de-DE" altLang="de-DE" dirty="0"/>
          </a:p>
        </p:txBody>
      </p:sp>
      <p:sp>
        <p:nvSpPr>
          <p:cNvPr id="35849" name="Rectangle 116">
            <a:extLst>
              <a:ext uri="{FF2B5EF4-FFF2-40B4-BE49-F238E27FC236}">
                <a16:creationId xmlns:a16="http://schemas.microsoft.com/office/drawing/2014/main" id="{E79FB1F9-5360-4304-87CD-2B1B0068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207139"/>
            <a:ext cx="49952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A-27.16 Reverse Figure ET with half roll</a:t>
            </a:r>
            <a:endParaRPr lang="de-DE" sz="2000" dirty="0"/>
          </a:p>
        </p:txBody>
      </p:sp>
      <p:sp>
        <p:nvSpPr>
          <p:cNvPr id="179" name="Text Box 99">
            <a:extLst>
              <a:ext uri="{FF2B5EF4-FFF2-40B4-BE49-F238E27FC236}">
                <a16:creationId xmlns:a16="http://schemas.microsoft.com/office/drawing/2014/main" id="{B2D212E3-4647-4D38-9920-90A1FD2A6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99" y="5076999"/>
            <a:ext cx="4632325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pull through ¼ loop into a vertical upline, perform a ½ roll, push through a ⅝ loop into a 45° downline, pull through a ⅜ loop, exit upright.</a:t>
            </a:r>
            <a:endParaRPr lang="de-DE" sz="1600" b="1" dirty="0"/>
          </a:p>
        </p:txBody>
      </p:sp>
      <p:sp>
        <p:nvSpPr>
          <p:cNvPr id="296" name="Text Box 350">
            <a:extLst>
              <a:ext uri="{FF2B5EF4-FFF2-40B4-BE49-F238E27FC236}">
                <a16:creationId xmlns:a16="http://schemas.microsoft.com/office/drawing/2014/main" id="{50435CD1-6BB6-417C-B9C4-A05E4DF8147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85169" y="2542184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sp>
        <p:nvSpPr>
          <p:cNvPr id="131" name="Arc 354">
            <a:extLst>
              <a:ext uri="{FF2B5EF4-FFF2-40B4-BE49-F238E27FC236}">
                <a16:creationId xmlns:a16="http://schemas.microsoft.com/office/drawing/2014/main" id="{1FC0A369-BD24-4FB2-A7A2-6B01FDE8BAA7}"/>
              </a:ext>
            </a:extLst>
          </p:cNvPr>
          <p:cNvSpPr>
            <a:spLocks/>
          </p:cNvSpPr>
          <p:nvPr/>
        </p:nvSpPr>
        <p:spPr bwMode="auto">
          <a:xfrm rot="15999775">
            <a:off x="2072580" y="1282127"/>
            <a:ext cx="868301" cy="1015267"/>
          </a:xfrm>
          <a:custGeom>
            <a:avLst/>
            <a:gdLst>
              <a:gd name="G0" fmla="+- 15939 0 0"/>
              <a:gd name="G1" fmla="+- 21428 0 0"/>
              <a:gd name="G2" fmla="+- 21600 0 0"/>
              <a:gd name="T0" fmla="*/ 18658 w 37539"/>
              <a:gd name="T1" fmla="*/ 0 h 43028"/>
              <a:gd name="T2" fmla="*/ 0 w 37539"/>
              <a:gd name="T3" fmla="*/ 36006 h 43028"/>
              <a:gd name="T4" fmla="*/ 15939 w 37539"/>
              <a:gd name="T5" fmla="*/ 21428 h 43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539" h="43028" fill="none" extrusionOk="0">
                <a:moveTo>
                  <a:pt x="18658" y="-1"/>
                </a:moveTo>
                <a:cubicBezTo>
                  <a:pt x="29449" y="1369"/>
                  <a:pt x="37539" y="10549"/>
                  <a:pt x="37539" y="21428"/>
                </a:cubicBezTo>
                <a:cubicBezTo>
                  <a:pt x="37539" y="33357"/>
                  <a:pt x="27868" y="43028"/>
                  <a:pt x="15939" y="43028"/>
                </a:cubicBezTo>
                <a:cubicBezTo>
                  <a:pt x="9875" y="43027"/>
                  <a:pt x="4092" y="40479"/>
                  <a:pt x="0" y="36005"/>
                </a:cubicBezTo>
              </a:path>
              <a:path w="37539" h="43028" stroke="0" extrusionOk="0">
                <a:moveTo>
                  <a:pt x="18658" y="-1"/>
                </a:moveTo>
                <a:cubicBezTo>
                  <a:pt x="29449" y="1369"/>
                  <a:pt x="37539" y="10549"/>
                  <a:pt x="37539" y="21428"/>
                </a:cubicBezTo>
                <a:cubicBezTo>
                  <a:pt x="37539" y="33357"/>
                  <a:pt x="27868" y="43028"/>
                  <a:pt x="15939" y="43028"/>
                </a:cubicBezTo>
                <a:cubicBezTo>
                  <a:pt x="9875" y="43027"/>
                  <a:pt x="4092" y="40479"/>
                  <a:pt x="0" y="36005"/>
                </a:cubicBezTo>
                <a:lnTo>
                  <a:pt x="15939" y="21428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" name="Line 357">
            <a:extLst>
              <a:ext uri="{FF2B5EF4-FFF2-40B4-BE49-F238E27FC236}">
                <a16:creationId xmlns:a16="http://schemas.microsoft.com/office/drawing/2014/main" id="{4E05CAA9-B04B-49AE-B695-398A147FA8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68735" y="4053917"/>
            <a:ext cx="72491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" name="Line 358">
            <a:extLst>
              <a:ext uri="{FF2B5EF4-FFF2-40B4-BE49-F238E27FC236}">
                <a16:creationId xmlns:a16="http://schemas.microsoft.com/office/drawing/2014/main" id="{FF20A735-81BC-4E53-BD1B-32D1CF8C9CE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789941" y="2146678"/>
            <a:ext cx="1079244" cy="11325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Line 475">
            <a:extLst>
              <a:ext uri="{FF2B5EF4-FFF2-40B4-BE49-F238E27FC236}">
                <a16:creationId xmlns:a16="http://schemas.microsoft.com/office/drawing/2014/main" id="{BDC62264-3704-4C21-8153-78A7A2FA6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4114" y="1817417"/>
            <a:ext cx="10286" cy="18511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/>
          <a:p>
            <a:endParaRPr lang="de-DE"/>
          </a:p>
        </p:txBody>
      </p:sp>
      <p:sp>
        <p:nvSpPr>
          <p:cNvPr id="135" name="Line 477">
            <a:extLst>
              <a:ext uri="{FF2B5EF4-FFF2-40B4-BE49-F238E27FC236}">
                <a16:creationId xmlns:a16="http://schemas.microsoft.com/office/drawing/2014/main" id="{A5F9E576-51A6-4465-8718-A1BDB3F135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4115" y="4179723"/>
            <a:ext cx="7829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/>
          <a:p>
            <a:endParaRPr lang="de-DE"/>
          </a:p>
        </p:txBody>
      </p:sp>
      <p:sp>
        <p:nvSpPr>
          <p:cNvPr id="194" name="AutoShape 368">
            <a:extLst>
              <a:ext uri="{FF2B5EF4-FFF2-40B4-BE49-F238E27FC236}">
                <a16:creationId xmlns:a16="http://schemas.microsoft.com/office/drawing/2014/main" id="{9B60470F-4D12-48D4-BCD5-EF4AD5BE8EC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168128" y="3951673"/>
            <a:ext cx="487702" cy="19250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21" name="Group 421">
            <a:extLst>
              <a:ext uri="{FF2B5EF4-FFF2-40B4-BE49-F238E27FC236}">
                <a16:creationId xmlns:a16="http://schemas.microsoft.com/office/drawing/2014/main" id="{A0DB805C-742F-42EB-AEC7-7538A7BC1C61}"/>
              </a:ext>
            </a:extLst>
          </p:cNvPr>
          <p:cNvGrpSpPr>
            <a:grpSpLocks/>
          </p:cNvGrpSpPr>
          <p:nvPr/>
        </p:nvGrpSpPr>
        <p:grpSpPr bwMode="auto">
          <a:xfrm rot="16367716" flipV="1">
            <a:off x="3849889" y="3791632"/>
            <a:ext cx="330974" cy="512586"/>
            <a:chOff x="2820" y="264"/>
            <a:chExt cx="420" cy="1452"/>
          </a:xfrm>
        </p:grpSpPr>
        <p:sp>
          <p:nvSpPr>
            <p:cNvPr id="222" name="Line 422">
              <a:extLst>
                <a:ext uri="{FF2B5EF4-FFF2-40B4-BE49-F238E27FC236}">
                  <a16:creationId xmlns:a16="http://schemas.microsoft.com/office/drawing/2014/main" id="{3CC626F3-2359-49EC-944C-C40E20170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3" name="Group 423">
              <a:extLst>
                <a:ext uri="{FF2B5EF4-FFF2-40B4-BE49-F238E27FC236}">
                  <a16:creationId xmlns:a16="http://schemas.microsoft.com/office/drawing/2014/main" id="{1BABBE69-490C-4FF5-B1E6-2E5E7CE39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4" name="Group 424">
                <a:extLst>
                  <a:ext uri="{FF2B5EF4-FFF2-40B4-BE49-F238E27FC236}">
                    <a16:creationId xmlns:a16="http://schemas.microsoft.com/office/drawing/2014/main" id="{DCCB3388-D72D-410C-B1BC-390C8D1AD6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7" name="Group 425">
                  <a:extLst>
                    <a:ext uri="{FF2B5EF4-FFF2-40B4-BE49-F238E27FC236}">
                      <a16:creationId xmlns:a16="http://schemas.microsoft.com/office/drawing/2014/main" id="{050668A4-407D-4B42-9AC6-909ADD573B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9" name="Group 426">
                    <a:extLst>
                      <a:ext uri="{FF2B5EF4-FFF2-40B4-BE49-F238E27FC236}">
                        <a16:creationId xmlns:a16="http://schemas.microsoft.com/office/drawing/2014/main" id="{5CFF5E99-DEF8-4A3D-8902-0DE6EED39B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2" name="Freeform 427">
                      <a:extLst>
                        <a:ext uri="{FF2B5EF4-FFF2-40B4-BE49-F238E27FC236}">
                          <a16:creationId xmlns:a16="http://schemas.microsoft.com/office/drawing/2014/main" id="{31FEE2B7-3C94-4C8E-AEB2-81F05EBDC1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3" name="Freeform 428">
                      <a:extLst>
                        <a:ext uri="{FF2B5EF4-FFF2-40B4-BE49-F238E27FC236}">
                          <a16:creationId xmlns:a16="http://schemas.microsoft.com/office/drawing/2014/main" id="{462054E8-6CC1-4000-9F60-E4E1C66B69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0" name="Freeform 429">
                    <a:extLst>
                      <a:ext uri="{FF2B5EF4-FFF2-40B4-BE49-F238E27FC236}">
                        <a16:creationId xmlns:a16="http://schemas.microsoft.com/office/drawing/2014/main" id="{6C8B5554-1494-4B97-A091-55831C3675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1" name="Freeform 430">
                    <a:extLst>
                      <a:ext uri="{FF2B5EF4-FFF2-40B4-BE49-F238E27FC236}">
                        <a16:creationId xmlns:a16="http://schemas.microsoft.com/office/drawing/2014/main" id="{9F70AABF-6D97-49BD-952C-8E880F03B9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8" name="Line 431">
                  <a:extLst>
                    <a:ext uri="{FF2B5EF4-FFF2-40B4-BE49-F238E27FC236}">
                      <a16:creationId xmlns:a16="http://schemas.microsoft.com/office/drawing/2014/main" id="{049C2F23-ACC8-4755-A71B-B3385B4A0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" name="AutoShape 432">
                <a:extLst>
                  <a:ext uri="{FF2B5EF4-FFF2-40B4-BE49-F238E27FC236}">
                    <a16:creationId xmlns:a16="http://schemas.microsoft.com/office/drawing/2014/main" id="{9AFD68A4-D32E-41A4-A550-7D93FE90E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6" name="Line 433">
                <a:extLst>
                  <a:ext uri="{FF2B5EF4-FFF2-40B4-BE49-F238E27FC236}">
                    <a16:creationId xmlns:a16="http://schemas.microsoft.com/office/drawing/2014/main" id="{26844643-4943-4D47-9C1D-536567154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34" name="Group 481">
            <a:extLst>
              <a:ext uri="{FF2B5EF4-FFF2-40B4-BE49-F238E27FC236}">
                <a16:creationId xmlns:a16="http://schemas.microsoft.com/office/drawing/2014/main" id="{FD1B1CE5-870C-4EB7-A07B-26FC9526D387}"/>
              </a:ext>
            </a:extLst>
          </p:cNvPr>
          <p:cNvGrpSpPr>
            <a:grpSpLocks/>
          </p:cNvGrpSpPr>
          <p:nvPr/>
        </p:nvGrpSpPr>
        <p:grpSpPr bwMode="auto">
          <a:xfrm rot="3633429" flipH="1">
            <a:off x="1593646" y="2677332"/>
            <a:ext cx="667013" cy="315182"/>
            <a:chOff x="4875" y="7237"/>
            <a:chExt cx="4230" cy="1883"/>
          </a:xfrm>
        </p:grpSpPr>
        <p:sp>
          <p:nvSpPr>
            <p:cNvPr id="235" name="Arc 482">
              <a:extLst>
                <a:ext uri="{FF2B5EF4-FFF2-40B4-BE49-F238E27FC236}">
                  <a16:creationId xmlns:a16="http://schemas.microsoft.com/office/drawing/2014/main" id="{70483EC3-9FF3-473A-B711-1CDBB36BA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" name="AutoShape 483">
              <a:extLst>
                <a:ext uri="{FF2B5EF4-FFF2-40B4-BE49-F238E27FC236}">
                  <a16:creationId xmlns:a16="http://schemas.microsoft.com/office/drawing/2014/main" id="{E55D752B-A72D-4C1F-8262-7B938EFE3D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0" name="Bogen 249">
            <a:extLst>
              <a:ext uri="{FF2B5EF4-FFF2-40B4-BE49-F238E27FC236}">
                <a16:creationId xmlns:a16="http://schemas.microsoft.com/office/drawing/2014/main" id="{702BA3F6-A267-4888-8A60-56FCA3CB0169}"/>
              </a:ext>
            </a:extLst>
          </p:cNvPr>
          <p:cNvSpPr/>
          <p:nvPr/>
        </p:nvSpPr>
        <p:spPr bwMode="auto">
          <a:xfrm rot="5400000" flipV="1">
            <a:off x="2081314" y="3184868"/>
            <a:ext cx="792537" cy="94556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Bogen 250">
            <a:extLst>
              <a:ext uri="{FF2B5EF4-FFF2-40B4-BE49-F238E27FC236}">
                <a16:creationId xmlns:a16="http://schemas.microsoft.com/office/drawing/2014/main" id="{FE880367-4B32-440C-B4DA-CAD643DC00FA}"/>
              </a:ext>
            </a:extLst>
          </p:cNvPr>
          <p:cNvSpPr/>
          <p:nvPr/>
        </p:nvSpPr>
        <p:spPr bwMode="auto">
          <a:xfrm rot="3066804" flipV="1">
            <a:off x="1598418" y="3071523"/>
            <a:ext cx="1062754" cy="1139656"/>
          </a:xfrm>
          <a:prstGeom prst="arc">
            <a:avLst>
              <a:gd name="adj1" fmla="val 10787403"/>
              <a:gd name="adj2" fmla="val 1845076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AutoShape 353">
            <a:extLst>
              <a:ext uri="{FF2B5EF4-FFF2-40B4-BE49-F238E27FC236}">
                <a16:creationId xmlns:a16="http://schemas.microsoft.com/office/drawing/2014/main" id="{21E08635-439A-48A3-9053-BDDC1EB9455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3038611" y="4140322"/>
            <a:ext cx="487702" cy="19250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83" name="Group 382">
            <a:extLst>
              <a:ext uri="{FF2B5EF4-FFF2-40B4-BE49-F238E27FC236}">
                <a16:creationId xmlns:a16="http://schemas.microsoft.com/office/drawing/2014/main" id="{015616EC-DD3B-4086-9DB1-E1D82F343D3F}"/>
              </a:ext>
            </a:extLst>
          </p:cNvPr>
          <p:cNvGrpSpPr>
            <a:grpSpLocks/>
          </p:cNvGrpSpPr>
          <p:nvPr/>
        </p:nvGrpSpPr>
        <p:grpSpPr bwMode="auto">
          <a:xfrm rot="5169266" flipH="1" flipV="1">
            <a:off x="2574235" y="4003015"/>
            <a:ext cx="309021" cy="446232"/>
            <a:chOff x="2820" y="264"/>
            <a:chExt cx="420" cy="1452"/>
          </a:xfrm>
        </p:grpSpPr>
        <p:sp>
          <p:nvSpPr>
            <p:cNvPr id="284" name="Line 383">
              <a:extLst>
                <a:ext uri="{FF2B5EF4-FFF2-40B4-BE49-F238E27FC236}">
                  <a16:creationId xmlns:a16="http://schemas.microsoft.com/office/drawing/2014/main" id="{EA4DCF5E-7A07-4301-BE22-6BEC5CBF1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5" name="Group 384">
              <a:extLst>
                <a:ext uri="{FF2B5EF4-FFF2-40B4-BE49-F238E27FC236}">
                  <a16:creationId xmlns:a16="http://schemas.microsoft.com/office/drawing/2014/main" id="{59B9D0CB-319E-4337-981E-934182B891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6" name="Group 385">
                <a:extLst>
                  <a:ext uri="{FF2B5EF4-FFF2-40B4-BE49-F238E27FC236}">
                    <a16:creationId xmlns:a16="http://schemas.microsoft.com/office/drawing/2014/main" id="{190F6D80-009A-4B7C-BF18-1881D07183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9" name="Group 386">
                  <a:extLst>
                    <a:ext uri="{FF2B5EF4-FFF2-40B4-BE49-F238E27FC236}">
                      <a16:creationId xmlns:a16="http://schemas.microsoft.com/office/drawing/2014/main" id="{D55EE796-B257-421E-A7D6-12D0E604B8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1" name="Group 387">
                    <a:extLst>
                      <a:ext uri="{FF2B5EF4-FFF2-40B4-BE49-F238E27FC236}">
                        <a16:creationId xmlns:a16="http://schemas.microsoft.com/office/drawing/2014/main" id="{60BFA7EB-BBB8-473E-A54B-8EF51CB4E6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4" name="Freeform 388">
                      <a:extLst>
                        <a:ext uri="{FF2B5EF4-FFF2-40B4-BE49-F238E27FC236}">
                          <a16:creationId xmlns:a16="http://schemas.microsoft.com/office/drawing/2014/main" id="{3CF5966F-2246-4215-93CB-F6E9591517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5" name="Freeform 389">
                      <a:extLst>
                        <a:ext uri="{FF2B5EF4-FFF2-40B4-BE49-F238E27FC236}">
                          <a16:creationId xmlns:a16="http://schemas.microsoft.com/office/drawing/2014/main" id="{87EED3CA-DD7E-4971-BF18-935C80253F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2" name="Freeform 390">
                    <a:extLst>
                      <a:ext uri="{FF2B5EF4-FFF2-40B4-BE49-F238E27FC236}">
                        <a16:creationId xmlns:a16="http://schemas.microsoft.com/office/drawing/2014/main" id="{2FEB4052-FBB9-41E8-866C-C18BD5E562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3" name="Freeform 391">
                    <a:extLst>
                      <a:ext uri="{FF2B5EF4-FFF2-40B4-BE49-F238E27FC236}">
                        <a16:creationId xmlns:a16="http://schemas.microsoft.com/office/drawing/2014/main" id="{BDBDBE9C-C366-431E-ADDE-507557ADC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0" name="Line 392">
                  <a:extLst>
                    <a:ext uri="{FF2B5EF4-FFF2-40B4-BE49-F238E27FC236}">
                      <a16:creationId xmlns:a16="http://schemas.microsoft.com/office/drawing/2014/main" id="{4CB59E4C-C161-48D6-8A62-32D804552E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7" name="AutoShape 393">
                <a:extLst>
                  <a:ext uri="{FF2B5EF4-FFF2-40B4-BE49-F238E27FC236}">
                    <a16:creationId xmlns:a16="http://schemas.microsoft.com/office/drawing/2014/main" id="{AA1ECD17-66FD-444F-9B3C-D4472EFC2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8" name="Line 394">
                <a:extLst>
                  <a:ext uri="{FF2B5EF4-FFF2-40B4-BE49-F238E27FC236}">
                    <a16:creationId xmlns:a16="http://schemas.microsoft.com/office/drawing/2014/main" id="{285D9F6E-8B37-4A70-A969-EBD8CD864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8" name="Group 382">
            <a:extLst>
              <a:ext uri="{FF2B5EF4-FFF2-40B4-BE49-F238E27FC236}">
                <a16:creationId xmlns:a16="http://schemas.microsoft.com/office/drawing/2014/main" id="{4D9C0241-1A81-4F10-8020-3EAE93285B6F}"/>
              </a:ext>
            </a:extLst>
          </p:cNvPr>
          <p:cNvGrpSpPr>
            <a:grpSpLocks/>
          </p:cNvGrpSpPr>
          <p:nvPr/>
        </p:nvGrpSpPr>
        <p:grpSpPr bwMode="auto">
          <a:xfrm rot="21442526" flipH="1" flipV="1">
            <a:off x="1846750" y="1965300"/>
            <a:ext cx="305014" cy="454245"/>
            <a:chOff x="2818" y="264"/>
            <a:chExt cx="422" cy="1452"/>
          </a:xfrm>
        </p:grpSpPr>
        <p:sp>
          <p:nvSpPr>
            <p:cNvPr id="209" name="Line 383">
              <a:extLst>
                <a:ext uri="{FF2B5EF4-FFF2-40B4-BE49-F238E27FC236}">
                  <a16:creationId xmlns:a16="http://schemas.microsoft.com/office/drawing/2014/main" id="{E5477339-81FB-41E9-A407-B9A204CFA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384">
              <a:extLst>
                <a:ext uri="{FF2B5EF4-FFF2-40B4-BE49-F238E27FC236}">
                  <a16:creationId xmlns:a16="http://schemas.microsoft.com/office/drawing/2014/main" id="{CA1ACA13-9D0F-4810-A8E6-788657D3AA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264"/>
              <a:ext cx="422" cy="1452"/>
              <a:chOff x="2818" y="264"/>
              <a:chExt cx="422" cy="1452"/>
            </a:xfrm>
          </p:grpSpPr>
          <p:grpSp>
            <p:nvGrpSpPr>
              <p:cNvPr id="211" name="Group 385">
                <a:extLst>
                  <a:ext uri="{FF2B5EF4-FFF2-40B4-BE49-F238E27FC236}">
                    <a16:creationId xmlns:a16="http://schemas.microsoft.com/office/drawing/2014/main" id="{7CDC541C-DF3E-40A5-853F-64E28511C1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18" y="264"/>
                <a:ext cx="374" cy="1368"/>
                <a:chOff x="2902" y="732"/>
                <a:chExt cx="374" cy="1368"/>
              </a:xfrm>
            </p:grpSpPr>
            <p:grpSp>
              <p:nvGrpSpPr>
                <p:cNvPr id="214" name="Group 386">
                  <a:extLst>
                    <a:ext uri="{FF2B5EF4-FFF2-40B4-BE49-F238E27FC236}">
                      <a16:creationId xmlns:a16="http://schemas.microsoft.com/office/drawing/2014/main" id="{C8A69FAD-8B37-4F2B-8C35-43C1F4BBD4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9" y="1009"/>
                  <a:chExt cx="484" cy="2448"/>
                </a:xfrm>
              </p:grpSpPr>
              <p:grpSp>
                <p:nvGrpSpPr>
                  <p:cNvPr id="216" name="Group 387">
                    <a:extLst>
                      <a:ext uri="{FF2B5EF4-FFF2-40B4-BE49-F238E27FC236}">
                        <a16:creationId xmlns:a16="http://schemas.microsoft.com/office/drawing/2014/main" id="{44A5909D-A22C-49E3-9CF8-B2CACA1353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9" y="1009"/>
                    <a:ext cx="484" cy="2448"/>
                    <a:chOff x="2257" y="865"/>
                    <a:chExt cx="532" cy="2448"/>
                  </a:xfrm>
                </p:grpSpPr>
                <p:sp>
                  <p:nvSpPr>
                    <p:cNvPr id="219" name="Freeform 388">
                      <a:extLst>
                        <a:ext uri="{FF2B5EF4-FFF2-40B4-BE49-F238E27FC236}">
                          <a16:creationId xmlns:a16="http://schemas.microsoft.com/office/drawing/2014/main" id="{EBD88360-8B6C-457E-98E6-5D2D17C4A0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9" y="1823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389">
                      <a:extLst>
                        <a:ext uri="{FF2B5EF4-FFF2-40B4-BE49-F238E27FC236}">
                          <a16:creationId xmlns:a16="http://schemas.microsoft.com/office/drawing/2014/main" id="{F4D978A5-CED1-4B10-93AA-9BAB6EB1BD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390">
                    <a:extLst>
                      <a:ext uri="{FF2B5EF4-FFF2-40B4-BE49-F238E27FC236}">
                        <a16:creationId xmlns:a16="http://schemas.microsoft.com/office/drawing/2014/main" id="{8D3E7D03-A5C8-4497-A4DB-B1371D4A37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391">
                    <a:extLst>
                      <a:ext uri="{FF2B5EF4-FFF2-40B4-BE49-F238E27FC236}">
                        <a16:creationId xmlns:a16="http://schemas.microsoft.com/office/drawing/2014/main" id="{BDDD3063-7243-4A47-AC11-CFE3445CE2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392">
                  <a:extLst>
                    <a:ext uri="{FF2B5EF4-FFF2-40B4-BE49-F238E27FC236}">
                      <a16:creationId xmlns:a16="http://schemas.microsoft.com/office/drawing/2014/main" id="{53F84D3C-B789-4533-ADAA-D164F020A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2" y="77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393">
                <a:extLst>
                  <a:ext uri="{FF2B5EF4-FFF2-40B4-BE49-F238E27FC236}">
                    <a16:creationId xmlns:a16="http://schemas.microsoft.com/office/drawing/2014/main" id="{8E27D9CD-3504-44C7-8B69-E385EE6BE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3" name="Line 394">
                <a:extLst>
                  <a:ext uri="{FF2B5EF4-FFF2-40B4-BE49-F238E27FC236}">
                    <a16:creationId xmlns:a16="http://schemas.microsoft.com/office/drawing/2014/main" id="{5AA3655C-9E06-4D73-BCD8-C38936468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02" name="Group 382">
            <a:extLst>
              <a:ext uri="{FF2B5EF4-FFF2-40B4-BE49-F238E27FC236}">
                <a16:creationId xmlns:a16="http://schemas.microsoft.com/office/drawing/2014/main" id="{F82D354B-5810-413F-86D4-3383367C192F}"/>
              </a:ext>
            </a:extLst>
          </p:cNvPr>
          <p:cNvGrpSpPr>
            <a:grpSpLocks/>
          </p:cNvGrpSpPr>
          <p:nvPr/>
        </p:nvGrpSpPr>
        <p:grpSpPr bwMode="auto">
          <a:xfrm rot="5142857" flipH="1" flipV="1">
            <a:off x="2313489" y="1149536"/>
            <a:ext cx="310492" cy="446232"/>
            <a:chOff x="2818" y="264"/>
            <a:chExt cx="422" cy="1452"/>
          </a:xfrm>
        </p:grpSpPr>
        <p:sp>
          <p:nvSpPr>
            <p:cNvPr id="303" name="Line 383">
              <a:extLst>
                <a:ext uri="{FF2B5EF4-FFF2-40B4-BE49-F238E27FC236}">
                  <a16:creationId xmlns:a16="http://schemas.microsoft.com/office/drawing/2014/main" id="{44A92BC8-0D61-4972-B269-E1336DD1E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04" name="Group 384">
              <a:extLst>
                <a:ext uri="{FF2B5EF4-FFF2-40B4-BE49-F238E27FC236}">
                  <a16:creationId xmlns:a16="http://schemas.microsoft.com/office/drawing/2014/main" id="{BAAD2D11-1F74-4BA4-91E5-208513B1F0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264"/>
              <a:ext cx="422" cy="1452"/>
              <a:chOff x="2818" y="264"/>
              <a:chExt cx="422" cy="1452"/>
            </a:xfrm>
          </p:grpSpPr>
          <p:grpSp>
            <p:nvGrpSpPr>
              <p:cNvPr id="305" name="Group 385">
                <a:extLst>
                  <a:ext uri="{FF2B5EF4-FFF2-40B4-BE49-F238E27FC236}">
                    <a16:creationId xmlns:a16="http://schemas.microsoft.com/office/drawing/2014/main" id="{AC444936-057E-483F-BB59-6AEBB962AE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18" y="264"/>
                <a:ext cx="374" cy="1368"/>
                <a:chOff x="2902" y="732"/>
                <a:chExt cx="374" cy="1368"/>
              </a:xfrm>
            </p:grpSpPr>
            <p:grpSp>
              <p:nvGrpSpPr>
                <p:cNvPr id="308" name="Group 386">
                  <a:extLst>
                    <a:ext uri="{FF2B5EF4-FFF2-40B4-BE49-F238E27FC236}">
                      <a16:creationId xmlns:a16="http://schemas.microsoft.com/office/drawing/2014/main" id="{3EFF3895-ACCE-40DD-AB2C-87C883EB88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9" y="1009"/>
                  <a:chExt cx="484" cy="2448"/>
                </a:xfrm>
              </p:grpSpPr>
              <p:grpSp>
                <p:nvGrpSpPr>
                  <p:cNvPr id="310" name="Group 387">
                    <a:extLst>
                      <a:ext uri="{FF2B5EF4-FFF2-40B4-BE49-F238E27FC236}">
                        <a16:creationId xmlns:a16="http://schemas.microsoft.com/office/drawing/2014/main" id="{E034F3CE-6F9E-431C-BB9F-6461714964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9" y="1009"/>
                    <a:ext cx="484" cy="2448"/>
                    <a:chOff x="2257" y="865"/>
                    <a:chExt cx="532" cy="2448"/>
                  </a:xfrm>
                </p:grpSpPr>
                <p:sp>
                  <p:nvSpPr>
                    <p:cNvPr id="313" name="Freeform 388">
                      <a:extLst>
                        <a:ext uri="{FF2B5EF4-FFF2-40B4-BE49-F238E27FC236}">
                          <a16:creationId xmlns:a16="http://schemas.microsoft.com/office/drawing/2014/main" id="{8C111275-C9D6-48D3-BBEC-47B9630D21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9" y="1823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4" name="Freeform 389">
                      <a:extLst>
                        <a:ext uri="{FF2B5EF4-FFF2-40B4-BE49-F238E27FC236}">
                          <a16:creationId xmlns:a16="http://schemas.microsoft.com/office/drawing/2014/main" id="{3FE98AD3-C165-4B12-9DD2-FB624BE52E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11" name="Freeform 390">
                    <a:extLst>
                      <a:ext uri="{FF2B5EF4-FFF2-40B4-BE49-F238E27FC236}">
                        <a16:creationId xmlns:a16="http://schemas.microsoft.com/office/drawing/2014/main" id="{D6091410-DC13-494B-9435-3A0946995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2" name="Freeform 391">
                    <a:extLst>
                      <a:ext uri="{FF2B5EF4-FFF2-40B4-BE49-F238E27FC236}">
                        <a16:creationId xmlns:a16="http://schemas.microsoft.com/office/drawing/2014/main" id="{BBD67CBB-4A69-4006-87A6-5A56661EE8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9" name="Line 392">
                  <a:extLst>
                    <a:ext uri="{FF2B5EF4-FFF2-40B4-BE49-F238E27FC236}">
                      <a16:creationId xmlns:a16="http://schemas.microsoft.com/office/drawing/2014/main" id="{711E4C7A-26AE-4615-A465-49148D728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2" y="77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06" name="AutoShape 393">
                <a:extLst>
                  <a:ext uri="{FF2B5EF4-FFF2-40B4-BE49-F238E27FC236}">
                    <a16:creationId xmlns:a16="http://schemas.microsoft.com/office/drawing/2014/main" id="{FB316BD7-3212-413E-BC69-F1FCD945B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" name="Line 394">
                <a:extLst>
                  <a:ext uri="{FF2B5EF4-FFF2-40B4-BE49-F238E27FC236}">
                    <a16:creationId xmlns:a16="http://schemas.microsoft.com/office/drawing/2014/main" id="{E35459C0-ABD5-4285-B592-63B5A33CD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15" name="Group 382">
            <a:extLst>
              <a:ext uri="{FF2B5EF4-FFF2-40B4-BE49-F238E27FC236}">
                <a16:creationId xmlns:a16="http://schemas.microsoft.com/office/drawing/2014/main" id="{A4E81FDF-DD9F-4599-A1CE-0E835B53CFB0}"/>
              </a:ext>
            </a:extLst>
          </p:cNvPr>
          <p:cNvGrpSpPr>
            <a:grpSpLocks/>
          </p:cNvGrpSpPr>
          <p:nvPr/>
        </p:nvGrpSpPr>
        <p:grpSpPr bwMode="auto">
          <a:xfrm rot="13498170" flipH="1" flipV="1">
            <a:off x="2152893" y="2500661"/>
            <a:ext cx="305014" cy="454245"/>
            <a:chOff x="2818" y="264"/>
            <a:chExt cx="422" cy="1452"/>
          </a:xfrm>
        </p:grpSpPr>
        <p:sp>
          <p:nvSpPr>
            <p:cNvPr id="316" name="Line 383">
              <a:extLst>
                <a:ext uri="{FF2B5EF4-FFF2-40B4-BE49-F238E27FC236}">
                  <a16:creationId xmlns:a16="http://schemas.microsoft.com/office/drawing/2014/main" id="{5B3F7A0C-47DD-4032-945E-4FDDBE5540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7" name="Group 384">
              <a:extLst>
                <a:ext uri="{FF2B5EF4-FFF2-40B4-BE49-F238E27FC236}">
                  <a16:creationId xmlns:a16="http://schemas.microsoft.com/office/drawing/2014/main" id="{5454F598-0D51-4D8C-A878-FB8B9B6499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264"/>
              <a:ext cx="422" cy="1452"/>
              <a:chOff x="2818" y="264"/>
              <a:chExt cx="422" cy="1452"/>
            </a:xfrm>
          </p:grpSpPr>
          <p:grpSp>
            <p:nvGrpSpPr>
              <p:cNvPr id="318" name="Group 385">
                <a:extLst>
                  <a:ext uri="{FF2B5EF4-FFF2-40B4-BE49-F238E27FC236}">
                    <a16:creationId xmlns:a16="http://schemas.microsoft.com/office/drawing/2014/main" id="{F277FEB9-6243-4591-BA57-1A00D3F7C3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18" y="264"/>
                <a:ext cx="374" cy="1368"/>
                <a:chOff x="2902" y="732"/>
                <a:chExt cx="374" cy="1368"/>
              </a:xfrm>
            </p:grpSpPr>
            <p:grpSp>
              <p:nvGrpSpPr>
                <p:cNvPr id="321" name="Group 386">
                  <a:extLst>
                    <a:ext uri="{FF2B5EF4-FFF2-40B4-BE49-F238E27FC236}">
                      <a16:creationId xmlns:a16="http://schemas.microsoft.com/office/drawing/2014/main" id="{630A9C81-7865-48B5-817E-91DBCE284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9" y="1009"/>
                  <a:chExt cx="484" cy="2448"/>
                </a:xfrm>
              </p:grpSpPr>
              <p:grpSp>
                <p:nvGrpSpPr>
                  <p:cNvPr id="323" name="Group 387">
                    <a:extLst>
                      <a:ext uri="{FF2B5EF4-FFF2-40B4-BE49-F238E27FC236}">
                        <a16:creationId xmlns:a16="http://schemas.microsoft.com/office/drawing/2014/main" id="{1C0ED491-988B-4A5E-9C4D-E9D2404311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9" y="1009"/>
                    <a:ext cx="484" cy="2448"/>
                    <a:chOff x="2257" y="865"/>
                    <a:chExt cx="532" cy="2448"/>
                  </a:xfrm>
                </p:grpSpPr>
                <p:sp>
                  <p:nvSpPr>
                    <p:cNvPr id="326" name="Freeform 388">
                      <a:extLst>
                        <a:ext uri="{FF2B5EF4-FFF2-40B4-BE49-F238E27FC236}">
                          <a16:creationId xmlns:a16="http://schemas.microsoft.com/office/drawing/2014/main" id="{1A877866-DC73-4FEF-85CB-F1FCA502EA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9" y="1823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7" name="Freeform 389">
                      <a:extLst>
                        <a:ext uri="{FF2B5EF4-FFF2-40B4-BE49-F238E27FC236}">
                          <a16:creationId xmlns:a16="http://schemas.microsoft.com/office/drawing/2014/main" id="{B73446FB-DC44-402D-B4EB-FCF69B31EE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24" name="Freeform 390">
                    <a:extLst>
                      <a:ext uri="{FF2B5EF4-FFF2-40B4-BE49-F238E27FC236}">
                        <a16:creationId xmlns:a16="http://schemas.microsoft.com/office/drawing/2014/main" id="{4E0EA973-F0D3-4071-B1BC-56228BD931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5" name="Freeform 391">
                    <a:extLst>
                      <a:ext uri="{FF2B5EF4-FFF2-40B4-BE49-F238E27FC236}">
                        <a16:creationId xmlns:a16="http://schemas.microsoft.com/office/drawing/2014/main" id="{016C8883-D4E8-4BC1-B97E-3F57B84651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2" name="Line 392">
                  <a:extLst>
                    <a:ext uri="{FF2B5EF4-FFF2-40B4-BE49-F238E27FC236}">
                      <a16:creationId xmlns:a16="http://schemas.microsoft.com/office/drawing/2014/main" id="{645C4DE6-6DD6-4402-91F3-EDA01F40A7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2" y="77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9" name="AutoShape 393">
                <a:extLst>
                  <a:ext uri="{FF2B5EF4-FFF2-40B4-BE49-F238E27FC236}">
                    <a16:creationId xmlns:a16="http://schemas.microsoft.com/office/drawing/2014/main" id="{D190AC19-54BF-4C86-B1BB-1024DB8E7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0" name="Line 394">
                <a:extLst>
                  <a:ext uri="{FF2B5EF4-FFF2-40B4-BE49-F238E27FC236}">
                    <a16:creationId xmlns:a16="http://schemas.microsoft.com/office/drawing/2014/main" id="{8EB2D442-F3F9-42A7-BB19-D22A91CAE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380782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1119046A-972B-489A-A37F-0F7A70A72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8" y="6486735"/>
            <a:ext cx="9398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A-25.16.02</a:t>
            </a:r>
            <a:endParaRPr lang="de-DE" alt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F68A909-B03E-4BC7-9355-8571FBC1C5AA}"/>
              </a:ext>
            </a:extLst>
          </p:cNvPr>
          <p:cNvGrpSpPr/>
          <p:nvPr/>
        </p:nvGrpSpPr>
        <p:grpSpPr>
          <a:xfrm>
            <a:off x="1559967" y="1355610"/>
            <a:ext cx="2711702" cy="3025031"/>
            <a:chOff x="1559967" y="1355610"/>
            <a:chExt cx="2711702" cy="3025031"/>
          </a:xfrm>
        </p:grpSpPr>
        <p:grpSp>
          <p:nvGrpSpPr>
            <p:cNvPr id="297" name="Group 14">
              <a:extLst>
                <a:ext uri="{FF2B5EF4-FFF2-40B4-BE49-F238E27FC236}">
                  <a16:creationId xmlns:a16="http://schemas.microsoft.com/office/drawing/2014/main" id="{F9EDD3A1-C954-4F33-BB56-CA151C1EB2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3440" y="2408441"/>
              <a:ext cx="1057275" cy="871538"/>
              <a:chOff x="4164" y="1966"/>
              <a:chExt cx="666" cy="549"/>
            </a:xfrm>
          </p:grpSpPr>
          <p:grpSp>
            <p:nvGrpSpPr>
              <p:cNvPr id="298" name="Group 15">
                <a:extLst>
                  <a:ext uri="{FF2B5EF4-FFF2-40B4-BE49-F238E27FC236}">
                    <a16:creationId xmlns:a16="http://schemas.microsoft.com/office/drawing/2014/main" id="{91318A9A-DE7B-4118-8DD1-EC640A3B4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4164" y="1966"/>
                <a:ext cx="636" cy="549"/>
                <a:chOff x="2287" y="1659"/>
                <a:chExt cx="636" cy="501"/>
              </a:xfrm>
            </p:grpSpPr>
            <p:sp>
              <p:nvSpPr>
                <p:cNvPr id="300" name="Line 16">
                  <a:extLst>
                    <a:ext uri="{FF2B5EF4-FFF2-40B4-BE49-F238E27FC236}">
                      <a16:creationId xmlns:a16="http://schemas.microsoft.com/office/drawing/2014/main" id="{10EF55F6-4FFD-4289-BF8E-AB146D0E24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87" y="2160"/>
                  <a:ext cx="617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1" name="Line 17">
                  <a:extLst>
                    <a:ext uri="{FF2B5EF4-FFF2-40B4-BE49-F238E27FC236}">
                      <a16:creationId xmlns:a16="http://schemas.microsoft.com/office/drawing/2014/main" id="{B032995B-9EC9-4F76-9171-179A928C5D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0" y="1659"/>
                  <a:ext cx="593" cy="50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99" name="Text Box 18">
                <a:extLst>
                  <a:ext uri="{FF2B5EF4-FFF2-40B4-BE49-F238E27FC236}">
                    <a16:creationId xmlns:a16="http://schemas.microsoft.com/office/drawing/2014/main" id="{D07CB340-7382-4CB0-914B-4B27D4B0C5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4380" y="2217"/>
                <a:ext cx="4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2000" b="1"/>
                  <a:t>45°</a:t>
                </a:r>
              </a:p>
            </p:txBody>
          </p:sp>
        </p:grpSp>
        <p:sp>
          <p:nvSpPr>
            <p:cNvPr id="131" name="Arc 354">
              <a:extLst>
                <a:ext uri="{FF2B5EF4-FFF2-40B4-BE49-F238E27FC236}">
                  <a16:creationId xmlns:a16="http://schemas.microsoft.com/office/drawing/2014/main" id="{1FC0A369-BD24-4FB2-A7A2-6B01FDE8BAA7}"/>
                </a:ext>
              </a:extLst>
            </p:cNvPr>
            <p:cNvSpPr>
              <a:spLocks/>
            </p:cNvSpPr>
            <p:nvPr/>
          </p:nvSpPr>
          <p:spPr bwMode="auto">
            <a:xfrm rot="15999775">
              <a:off x="2072580" y="1282127"/>
              <a:ext cx="868301" cy="1015267"/>
            </a:xfrm>
            <a:custGeom>
              <a:avLst/>
              <a:gdLst>
                <a:gd name="G0" fmla="+- 15939 0 0"/>
                <a:gd name="G1" fmla="+- 21428 0 0"/>
                <a:gd name="G2" fmla="+- 21600 0 0"/>
                <a:gd name="T0" fmla="*/ 18658 w 37539"/>
                <a:gd name="T1" fmla="*/ 0 h 43028"/>
                <a:gd name="T2" fmla="*/ 0 w 37539"/>
                <a:gd name="T3" fmla="*/ 36006 h 43028"/>
                <a:gd name="T4" fmla="*/ 15939 w 37539"/>
                <a:gd name="T5" fmla="*/ 21428 h 4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539" h="43028" fill="none" extrusionOk="0">
                  <a:moveTo>
                    <a:pt x="18658" y="-1"/>
                  </a:moveTo>
                  <a:cubicBezTo>
                    <a:pt x="29449" y="1369"/>
                    <a:pt x="37539" y="10549"/>
                    <a:pt x="37539" y="21428"/>
                  </a:cubicBezTo>
                  <a:cubicBezTo>
                    <a:pt x="37539" y="33357"/>
                    <a:pt x="27868" y="43028"/>
                    <a:pt x="15939" y="43028"/>
                  </a:cubicBezTo>
                  <a:cubicBezTo>
                    <a:pt x="9875" y="43027"/>
                    <a:pt x="4092" y="40479"/>
                    <a:pt x="0" y="36005"/>
                  </a:cubicBezTo>
                </a:path>
                <a:path w="37539" h="43028" stroke="0" extrusionOk="0">
                  <a:moveTo>
                    <a:pt x="18658" y="-1"/>
                  </a:moveTo>
                  <a:cubicBezTo>
                    <a:pt x="29449" y="1369"/>
                    <a:pt x="37539" y="10549"/>
                    <a:pt x="37539" y="21428"/>
                  </a:cubicBezTo>
                  <a:cubicBezTo>
                    <a:pt x="37539" y="33357"/>
                    <a:pt x="27868" y="43028"/>
                    <a:pt x="15939" y="43028"/>
                  </a:cubicBezTo>
                  <a:cubicBezTo>
                    <a:pt x="9875" y="43027"/>
                    <a:pt x="4092" y="40479"/>
                    <a:pt x="0" y="36005"/>
                  </a:cubicBezTo>
                  <a:lnTo>
                    <a:pt x="15939" y="214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Line 357">
              <a:extLst>
                <a:ext uri="{FF2B5EF4-FFF2-40B4-BE49-F238E27FC236}">
                  <a16:creationId xmlns:a16="http://schemas.microsoft.com/office/drawing/2014/main" id="{4E05CAA9-B04B-49AE-B695-398A147FA8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8735" y="4053917"/>
              <a:ext cx="7249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Line 358">
              <a:extLst>
                <a:ext uri="{FF2B5EF4-FFF2-40B4-BE49-F238E27FC236}">
                  <a16:creationId xmlns:a16="http://schemas.microsoft.com/office/drawing/2014/main" id="{FF20A735-81BC-4E53-BD1B-32D1CF8C9C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789941" y="2146678"/>
              <a:ext cx="1079244" cy="11325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Line 475">
              <a:extLst>
                <a:ext uri="{FF2B5EF4-FFF2-40B4-BE49-F238E27FC236}">
                  <a16:creationId xmlns:a16="http://schemas.microsoft.com/office/drawing/2014/main" id="{BDC62264-3704-4C21-8153-78A7A2FA6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4114" y="1817417"/>
              <a:ext cx="10286" cy="1851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135" name="Line 477">
              <a:extLst>
                <a:ext uri="{FF2B5EF4-FFF2-40B4-BE49-F238E27FC236}">
                  <a16:creationId xmlns:a16="http://schemas.microsoft.com/office/drawing/2014/main" id="{A5F9E576-51A6-4465-8718-A1BDB3F13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4115" y="4179723"/>
              <a:ext cx="7829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194" name="AutoShape 368">
              <a:extLst>
                <a:ext uri="{FF2B5EF4-FFF2-40B4-BE49-F238E27FC236}">
                  <a16:creationId xmlns:a16="http://schemas.microsoft.com/office/drawing/2014/main" id="{9B60470F-4D12-48D4-BCD5-EF4AD5BE8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3168128" y="3951673"/>
              <a:ext cx="487702" cy="19250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21" name="Group 421">
              <a:extLst>
                <a:ext uri="{FF2B5EF4-FFF2-40B4-BE49-F238E27FC236}">
                  <a16:creationId xmlns:a16="http://schemas.microsoft.com/office/drawing/2014/main" id="{A0DB805C-742F-42EB-AEC7-7538A7BC1C61}"/>
                </a:ext>
              </a:extLst>
            </p:cNvPr>
            <p:cNvGrpSpPr>
              <a:grpSpLocks/>
            </p:cNvGrpSpPr>
            <p:nvPr/>
          </p:nvGrpSpPr>
          <p:grpSpPr bwMode="auto">
            <a:xfrm rot="16367716" flipV="1">
              <a:off x="3849889" y="3791632"/>
              <a:ext cx="330974" cy="512586"/>
              <a:chOff x="2820" y="264"/>
              <a:chExt cx="420" cy="1452"/>
            </a:xfrm>
          </p:grpSpPr>
          <p:sp>
            <p:nvSpPr>
              <p:cNvPr id="222" name="Line 422">
                <a:extLst>
                  <a:ext uri="{FF2B5EF4-FFF2-40B4-BE49-F238E27FC236}">
                    <a16:creationId xmlns:a16="http://schemas.microsoft.com/office/drawing/2014/main" id="{3CC626F3-2359-49EC-944C-C40E20170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23" name="Group 423">
                <a:extLst>
                  <a:ext uri="{FF2B5EF4-FFF2-40B4-BE49-F238E27FC236}">
                    <a16:creationId xmlns:a16="http://schemas.microsoft.com/office/drawing/2014/main" id="{1BABBE69-490C-4FF5-B1E6-2E5E7CE39B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224" name="Group 424">
                  <a:extLst>
                    <a:ext uri="{FF2B5EF4-FFF2-40B4-BE49-F238E27FC236}">
                      <a16:creationId xmlns:a16="http://schemas.microsoft.com/office/drawing/2014/main" id="{DCCB3388-D72D-410C-B1BC-390C8D1AD6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227" name="Group 425">
                    <a:extLst>
                      <a:ext uri="{FF2B5EF4-FFF2-40B4-BE49-F238E27FC236}">
                        <a16:creationId xmlns:a16="http://schemas.microsoft.com/office/drawing/2014/main" id="{050668A4-407D-4B42-9AC6-909ADD573B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229" name="Group 426">
                      <a:extLst>
                        <a:ext uri="{FF2B5EF4-FFF2-40B4-BE49-F238E27FC236}">
                          <a16:creationId xmlns:a16="http://schemas.microsoft.com/office/drawing/2014/main" id="{5CFF5E99-DEF8-4A3D-8902-0DE6EED39B2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232" name="Freeform 427">
                        <a:extLst>
                          <a:ext uri="{FF2B5EF4-FFF2-40B4-BE49-F238E27FC236}">
                            <a16:creationId xmlns:a16="http://schemas.microsoft.com/office/drawing/2014/main" id="{31FEE2B7-3C94-4C8E-AEB2-81F05EBDC1E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" name="Freeform 428">
                        <a:extLst>
                          <a:ext uri="{FF2B5EF4-FFF2-40B4-BE49-F238E27FC236}">
                            <a16:creationId xmlns:a16="http://schemas.microsoft.com/office/drawing/2014/main" id="{462054E8-6CC1-4000-9F60-E4E1C66B69D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30" name="Freeform 429">
                      <a:extLst>
                        <a:ext uri="{FF2B5EF4-FFF2-40B4-BE49-F238E27FC236}">
                          <a16:creationId xmlns:a16="http://schemas.microsoft.com/office/drawing/2014/main" id="{6C8B5554-1494-4B97-A091-55831C3675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1" name="Freeform 430">
                      <a:extLst>
                        <a:ext uri="{FF2B5EF4-FFF2-40B4-BE49-F238E27FC236}">
                          <a16:creationId xmlns:a16="http://schemas.microsoft.com/office/drawing/2014/main" id="{9F70AABF-6D97-49BD-952C-8E880F03B9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8" name="Line 431">
                    <a:extLst>
                      <a:ext uri="{FF2B5EF4-FFF2-40B4-BE49-F238E27FC236}">
                        <a16:creationId xmlns:a16="http://schemas.microsoft.com/office/drawing/2014/main" id="{049C2F23-ACC8-4755-A71B-B3385B4A0A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5" name="AutoShape 432">
                  <a:extLst>
                    <a:ext uri="{FF2B5EF4-FFF2-40B4-BE49-F238E27FC236}">
                      <a16:creationId xmlns:a16="http://schemas.microsoft.com/office/drawing/2014/main" id="{9AFD68A4-D32E-41A4-A550-7D93FE90EA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" name="Line 433">
                  <a:extLst>
                    <a:ext uri="{FF2B5EF4-FFF2-40B4-BE49-F238E27FC236}">
                      <a16:creationId xmlns:a16="http://schemas.microsoft.com/office/drawing/2014/main" id="{26844643-4943-4D47-9C1D-536567154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34" name="Group 481">
              <a:extLst>
                <a:ext uri="{FF2B5EF4-FFF2-40B4-BE49-F238E27FC236}">
                  <a16:creationId xmlns:a16="http://schemas.microsoft.com/office/drawing/2014/main" id="{FD1B1CE5-870C-4EB7-A07B-26FC9526D387}"/>
                </a:ext>
              </a:extLst>
            </p:cNvPr>
            <p:cNvGrpSpPr>
              <a:grpSpLocks/>
            </p:cNvGrpSpPr>
            <p:nvPr/>
          </p:nvGrpSpPr>
          <p:grpSpPr bwMode="auto">
            <a:xfrm rot="3633429" flipH="1">
              <a:off x="1593646" y="2677332"/>
              <a:ext cx="667013" cy="315182"/>
              <a:chOff x="4875" y="7237"/>
              <a:chExt cx="4230" cy="1883"/>
            </a:xfrm>
          </p:grpSpPr>
          <p:sp>
            <p:nvSpPr>
              <p:cNvPr id="235" name="Arc 482">
                <a:extLst>
                  <a:ext uri="{FF2B5EF4-FFF2-40B4-BE49-F238E27FC236}">
                    <a16:creationId xmlns:a16="http://schemas.microsoft.com/office/drawing/2014/main" id="{70483EC3-9FF3-473A-B711-1CDBB36BA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G0" fmla="+- 0 0 0"/>
                  <a:gd name="G1" fmla="+- 14058 0 0"/>
                  <a:gd name="G2" fmla="+- 21600 0 0"/>
                  <a:gd name="T0" fmla="*/ 16400 w 21600"/>
                  <a:gd name="T1" fmla="*/ 0 h 14058"/>
                  <a:gd name="T2" fmla="*/ 21600 w 21600"/>
                  <a:gd name="T3" fmla="*/ 14058 h 14058"/>
                  <a:gd name="T4" fmla="*/ 0 w 21600"/>
                  <a:gd name="T5" fmla="*/ 14058 h 14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" name="AutoShape 483">
                <a:extLst>
                  <a:ext uri="{FF2B5EF4-FFF2-40B4-BE49-F238E27FC236}">
                    <a16:creationId xmlns:a16="http://schemas.microsoft.com/office/drawing/2014/main" id="{E55D752B-A72D-4C1F-8262-7B938EFE3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50" name="Bogen 249">
              <a:extLst>
                <a:ext uri="{FF2B5EF4-FFF2-40B4-BE49-F238E27FC236}">
                  <a16:creationId xmlns:a16="http://schemas.microsoft.com/office/drawing/2014/main" id="{702BA3F6-A267-4888-8A60-56FCA3CB0169}"/>
                </a:ext>
              </a:extLst>
            </p:cNvPr>
            <p:cNvSpPr/>
            <p:nvPr/>
          </p:nvSpPr>
          <p:spPr bwMode="auto">
            <a:xfrm rot="5400000" flipV="1">
              <a:off x="2081314" y="3184868"/>
              <a:ext cx="792537" cy="945560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Bogen 250">
              <a:extLst>
                <a:ext uri="{FF2B5EF4-FFF2-40B4-BE49-F238E27FC236}">
                  <a16:creationId xmlns:a16="http://schemas.microsoft.com/office/drawing/2014/main" id="{FE880367-4B32-440C-B4DA-CAD643DC00FA}"/>
                </a:ext>
              </a:extLst>
            </p:cNvPr>
            <p:cNvSpPr/>
            <p:nvPr/>
          </p:nvSpPr>
          <p:spPr bwMode="auto">
            <a:xfrm rot="3066804" flipV="1">
              <a:off x="1598418" y="3071523"/>
              <a:ext cx="1062754" cy="1139656"/>
            </a:xfrm>
            <a:prstGeom prst="arc">
              <a:avLst>
                <a:gd name="adj1" fmla="val 10787403"/>
                <a:gd name="adj2" fmla="val 1845076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AutoShape 353">
              <a:extLst>
                <a:ext uri="{FF2B5EF4-FFF2-40B4-BE49-F238E27FC236}">
                  <a16:creationId xmlns:a16="http://schemas.microsoft.com/office/drawing/2014/main" id="{21E08635-439A-48A3-9053-BDDC1EB945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3038611" y="4140322"/>
              <a:ext cx="487702" cy="19250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83" name="Group 382">
              <a:extLst>
                <a:ext uri="{FF2B5EF4-FFF2-40B4-BE49-F238E27FC236}">
                  <a16:creationId xmlns:a16="http://schemas.microsoft.com/office/drawing/2014/main" id="{015616EC-DD3B-4086-9DB1-E1D82F343D3F}"/>
                </a:ext>
              </a:extLst>
            </p:cNvPr>
            <p:cNvGrpSpPr>
              <a:grpSpLocks/>
            </p:cNvGrpSpPr>
            <p:nvPr/>
          </p:nvGrpSpPr>
          <p:grpSpPr bwMode="auto">
            <a:xfrm rot="5169266" flipH="1" flipV="1">
              <a:off x="2574235" y="4003015"/>
              <a:ext cx="309021" cy="446232"/>
              <a:chOff x="2820" y="264"/>
              <a:chExt cx="420" cy="1452"/>
            </a:xfrm>
          </p:grpSpPr>
          <p:sp>
            <p:nvSpPr>
              <p:cNvPr id="284" name="Line 383">
                <a:extLst>
                  <a:ext uri="{FF2B5EF4-FFF2-40B4-BE49-F238E27FC236}">
                    <a16:creationId xmlns:a16="http://schemas.microsoft.com/office/drawing/2014/main" id="{EA4DCF5E-7A07-4301-BE22-6BEC5CBF1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85" name="Group 384">
                <a:extLst>
                  <a:ext uri="{FF2B5EF4-FFF2-40B4-BE49-F238E27FC236}">
                    <a16:creationId xmlns:a16="http://schemas.microsoft.com/office/drawing/2014/main" id="{59B9D0CB-319E-4337-981E-934182B89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286" name="Group 385">
                  <a:extLst>
                    <a:ext uri="{FF2B5EF4-FFF2-40B4-BE49-F238E27FC236}">
                      <a16:creationId xmlns:a16="http://schemas.microsoft.com/office/drawing/2014/main" id="{190F6D80-009A-4B7C-BF18-1881D07183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289" name="Group 386">
                    <a:extLst>
                      <a:ext uri="{FF2B5EF4-FFF2-40B4-BE49-F238E27FC236}">
                        <a16:creationId xmlns:a16="http://schemas.microsoft.com/office/drawing/2014/main" id="{D55EE796-B257-421E-A7D6-12D0E604B8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291" name="Group 387">
                      <a:extLst>
                        <a:ext uri="{FF2B5EF4-FFF2-40B4-BE49-F238E27FC236}">
                          <a16:creationId xmlns:a16="http://schemas.microsoft.com/office/drawing/2014/main" id="{60BFA7EB-BBB8-473E-A54B-8EF51CB4E6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294" name="Freeform 388">
                        <a:extLst>
                          <a:ext uri="{FF2B5EF4-FFF2-40B4-BE49-F238E27FC236}">
                            <a16:creationId xmlns:a16="http://schemas.microsoft.com/office/drawing/2014/main" id="{3CF5966F-2246-4215-93CB-F6E9591517E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5" name="Freeform 389">
                        <a:extLst>
                          <a:ext uri="{FF2B5EF4-FFF2-40B4-BE49-F238E27FC236}">
                            <a16:creationId xmlns:a16="http://schemas.microsoft.com/office/drawing/2014/main" id="{87EED3CA-DD7E-4971-BF18-935C80253F8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92" name="Freeform 390">
                      <a:extLst>
                        <a:ext uri="{FF2B5EF4-FFF2-40B4-BE49-F238E27FC236}">
                          <a16:creationId xmlns:a16="http://schemas.microsoft.com/office/drawing/2014/main" id="{2FEB4052-FBB9-41E8-866C-C18BD5E562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3" name="Freeform 391">
                      <a:extLst>
                        <a:ext uri="{FF2B5EF4-FFF2-40B4-BE49-F238E27FC236}">
                          <a16:creationId xmlns:a16="http://schemas.microsoft.com/office/drawing/2014/main" id="{BDBDBE9C-C366-431E-ADDE-507557ADC5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0" name="Line 392">
                    <a:extLst>
                      <a:ext uri="{FF2B5EF4-FFF2-40B4-BE49-F238E27FC236}">
                        <a16:creationId xmlns:a16="http://schemas.microsoft.com/office/drawing/2014/main" id="{4CB59E4C-C161-48D6-8A62-32D804552E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7" name="AutoShape 393">
                  <a:extLst>
                    <a:ext uri="{FF2B5EF4-FFF2-40B4-BE49-F238E27FC236}">
                      <a16:creationId xmlns:a16="http://schemas.microsoft.com/office/drawing/2014/main" id="{AA1ECD17-66FD-444F-9B3C-D4472EFC2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8" name="Line 394">
                  <a:extLst>
                    <a:ext uri="{FF2B5EF4-FFF2-40B4-BE49-F238E27FC236}">
                      <a16:creationId xmlns:a16="http://schemas.microsoft.com/office/drawing/2014/main" id="{285D9F6E-8B37-4A70-A969-EBD8CD8643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05" name="Text Box 101">
            <a:extLst>
              <a:ext uri="{FF2B5EF4-FFF2-40B4-BE49-F238E27FC236}">
                <a16:creationId xmlns:a16="http://schemas.microsoft.com/office/drawing/2014/main" id="{027F119B-4872-4BB7-A57A-879D2D17D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473" y="3618633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6" name="Text Box 100">
            <a:extLst>
              <a:ext uri="{FF2B5EF4-FFF2-40B4-BE49-F238E27FC236}">
                <a16:creationId xmlns:a16="http://schemas.microsoft.com/office/drawing/2014/main" id="{6B567B60-E25C-43C8-9E52-5E0B39FBC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252" y="1807644"/>
            <a:ext cx="2978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8" name="Oval 384">
            <a:extLst>
              <a:ext uri="{FF2B5EF4-FFF2-40B4-BE49-F238E27FC236}">
                <a16:creationId xmlns:a16="http://schemas.microsoft.com/office/drawing/2014/main" id="{445E008F-A6DB-4824-B33B-C061D0866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971" y="3154120"/>
            <a:ext cx="975035" cy="1023779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0" name="Oval 384">
            <a:extLst>
              <a:ext uri="{FF2B5EF4-FFF2-40B4-BE49-F238E27FC236}">
                <a16:creationId xmlns:a16="http://schemas.microsoft.com/office/drawing/2014/main" id="{F7F53FCD-8E96-4772-9ED5-C7657B9F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554" y="1376046"/>
            <a:ext cx="941388" cy="95288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1" name="Oval 384">
            <a:extLst>
              <a:ext uri="{FF2B5EF4-FFF2-40B4-BE49-F238E27FC236}">
                <a16:creationId xmlns:a16="http://schemas.microsoft.com/office/drawing/2014/main" id="{EC47C35D-F68B-4C6E-A7DB-89CA7C7DE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4563" y="3017572"/>
            <a:ext cx="975035" cy="1023779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2" name="Oval 135">
            <a:extLst>
              <a:ext uri="{FF2B5EF4-FFF2-40B4-BE49-F238E27FC236}">
                <a16:creationId xmlns:a16="http://schemas.microsoft.com/office/drawing/2014/main" id="{27849B16-3728-48DD-92A3-E22266D2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360" y="20311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3" name="Oval 135">
            <a:extLst>
              <a:ext uri="{FF2B5EF4-FFF2-40B4-BE49-F238E27FC236}">
                <a16:creationId xmlns:a16="http://schemas.microsoft.com/office/drawing/2014/main" id="{E2A21FDD-824A-433F-99ED-6E4D7B33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813" y="180909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4" name="Oval 135">
            <a:extLst>
              <a:ext uri="{FF2B5EF4-FFF2-40B4-BE49-F238E27FC236}">
                <a16:creationId xmlns:a16="http://schemas.microsoft.com/office/drawing/2014/main" id="{6D55E129-FA27-443A-A3FA-6D5316FD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46" y="255305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6" name="Oval 135">
            <a:extLst>
              <a:ext uri="{FF2B5EF4-FFF2-40B4-BE49-F238E27FC236}">
                <a16:creationId xmlns:a16="http://schemas.microsoft.com/office/drawing/2014/main" id="{CFE99AD9-656A-425A-942B-3CD0A88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279" y="357922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7" name="Oval 135">
            <a:extLst>
              <a:ext uri="{FF2B5EF4-FFF2-40B4-BE49-F238E27FC236}">
                <a16:creationId xmlns:a16="http://schemas.microsoft.com/office/drawing/2014/main" id="{B614112A-446C-42A2-8146-F72A52F9A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896" y="39480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8" name="Oval 135">
            <a:extLst>
              <a:ext uri="{FF2B5EF4-FFF2-40B4-BE49-F238E27FC236}">
                <a16:creationId xmlns:a16="http://schemas.microsoft.com/office/drawing/2014/main" id="{A439DC1E-AF81-4730-A49A-C0FFEE2C6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273" y="406617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9" name="Oval 135">
            <a:extLst>
              <a:ext uri="{FF2B5EF4-FFF2-40B4-BE49-F238E27FC236}">
                <a16:creationId xmlns:a16="http://schemas.microsoft.com/office/drawing/2014/main" id="{A0261F96-36BF-47B4-A356-79A8AD4C9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488" y="312631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66" name="Rectangle 116">
            <a:extLst>
              <a:ext uri="{FF2B5EF4-FFF2-40B4-BE49-F238E27FC236}">
                <a16:creationId xmlns:a16="http://schemas.microsoft.com/office/drawing/2014/main" id="{93C849D2-38A6-45DB-96AD-D232AF8B6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207139"/>
            <a:ext cx="49952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A-27.16 Reverse Figure ET with half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671823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81">
            <a:extLst>
              <a:ext uri="{FF2B5EF4-FFF2-40B4-BE49-F238E27FC236}">
                <a16:creationId xmlns:a16="http://schemas.microsoft.com/office/drawing/2014/main" id="{67D1C93F-4D3E-4A8A-9467-401C0535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202" y="121859"/>
            <a:ext cx="4979458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A-27.17 Loop with knife-edge flight </a:t>
            </a:r>
            <a:endParaRPr lang="de-DE" sz="2000" dirty="0"/>
          </a:p>
        </p:txBody>
      </p:sp>
      <p:sp>
        <p:nvSpPr>
          <p:cNvPr id="37891" name="Text Box 97">
            <a:extLst>
              <a:ext uri="{FF2B5EF4-FFF2-40B4-BE49-F238E27FC236}">
                <a16:creationId xmlns:a16="http://schemas.microsoft.com/office/drawing/2014/main" id="{1D129578-18A9-4CA4-B2E6-6E9903C7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A-27.17.01</a:t>
            </a:r>
          </a:p>
        </p:txBody>
      </p:sp>
      <p:sp>
        <p:nvSpPr>
          <p:cNvPr id="37892" name="Line 182">
            <a:extLst>
              <a:ext uri="{FF2B5EF4-FFF2-40B4-BE49-F238E27FC236}">
                <a16:creationId xmlns:a16="http://schemas.microsoft.com/office/drawing/2014/main" id="{4D10BB6A-0EA0-488D-90CF-00060259A2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7" name="Oval 101">
            <a:extLst>
              <a:ext uri="{FF2B5EF4-FFF2-40B4-BE49-F238E27FC236}">
                <a16:creationId xmlns:a16="http://schemas.microsoft.com/office/drawing/2014/main" id="{357F57C4-9ADF-4ECD-AE8C-721B8CA3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6878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116B01C3-A902-443B-B9A9-A67F914B7833}"/>
              </a:ext>
            </a:extLst>
          </p:cNvPr>
          <p:cNvSpPr txBox="1"/>
          <p:nvPr/>
        </p:nvSpPr>
        <p:spPr bwMode="auto">
          <a:xfrm>
            <a:off x="2042161" y="1335944"/>
            <a:ext cx="1540336" cy="60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500" dirty="0">
                <a:solidFill>
                  <a:schemeClr val="accent1">
                    <a:lumMod val="90000"/>
                  </a:schemeClr>
                </a:solidFill>
              </a:rPr>
              <a:t>45°</a:t>
            </a:r>
          </a:p>
        </p:txBody>
      </p:sp>
      <p:sp>
        <p:nvSpPr>
          <p:cNvPr id="75" name="Line 267">
            <a:extLst>
              <a:ext uri="{FF2B5EF4-FFF2-40B4-BE49-F238E27FC236}">
                <a16:creationId xmlns:a16="http://schemas.microsoft.com/office/drawing/2014/main" id="{AD3851B9-0829-41B2-BCC1-69922E11F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9551" y="4277503"/>
            <a:ext cx="237268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268">
            <a:extLst>
              <a:ext uri="{FF2B5EF4-FFF2-40B4-BE49-F238E27FC236}">
                <a16:creationId xmlns:a16="http://schemas.microsoft.com/office/drawing/2014/main" id="{2F4A056B-F79D-4CFE-9B0E-D85E03308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914" y="4359948"/>
            <a:ext cx="220559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" name="Bogen 82">
            <a:extLst>
              <a:ext uri="{FF2B5EF4-FFF2-40B4-BE49-F238E27FC236}">
                <a16:creationId xmlns:a16="http://schemas.microsoft.com/office/drawing/2014/main" id="{8B1F82F8-04AD-46BD-99CF-5CFA375033E8}"/>
              </a:ext>
            </a:extLst>
          </p:cNvPr>
          <p:cNvSpPr/>
          <p:nvPr/>
        </p:nvSpPr>
        <p:spPr>
          <a:xfrm flipH="1">
            <a:off x="2972528" y="1189334"/>
            <a:ext cx="3244399" cy="3170614"/>
          </a:xfrm>
          <a:prstGeom prst="arc">
            <a:avLst>
              <a:gd name="adj1" fmla="val 21439930"/>
              <a:gd name="adj2" fmla="val 518481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Bogen 83">
            <a:extLst>
              <a:ext uri="{FF2B5EF4-FFF2-40B4-BE49-F238E27FC236}">
                <a16:creationId xmlns:a16="http://schemas.microsoft.com/office/drawing/2014/main" id="{ABEA83C4-B6C5-44BC-AEDE-3C14B56DE789}"/>
              </a:ext>
            </a:extLst>
          </p:cNvPr>
          <p:cNvSpPr/>
          <p:nvPr/>
        </p:nvSpPr>
        <p:spPr>
          <a:xfrm>
            <a:off x="2855044" y="1155992"/>
            <a:ext cx="3213052" cy="3117265"/>
          </a:xfrm>
          <a:prstGeom prst="arc">
            <a:avLst>
              <a:gd name="adj1" fmla="val 21508642"/>
              <a:gd name="adj2" fmla="val 5197867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Bogen 85">
            <a:extLst>
              <a:ext uri="{FF2B5EF4-FFF2-40B4-BE49-F238E27FC236}">
                <a16:creationId xmlns:a16="http://schemas.microsoft.com/office/drawing/2014/main" id="{69EC6336-1A14-40B2-AF71-124ECC370078}"/>
              </a:ext>
            </a:extLst>
          </p:cNvPr>
          <p:cNvSpPr/>
          <p:nvPr/>
        </p:nvSpPr>
        <p:spPr>
          <a:xfrm rot="16200000">
            <a:off x="2999665" y="1265399"/>
            <a:ext cx="3158520" cy="2978348"/>
          </a:xfrm>
          <a:prstGeom prst="arc">
            <a:avLst>
              <a:gd name="adj1" fmla="val 21502152"/>
              <a:gd name="adj2" fmla="val 5365160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Bogen 86">
            <a:extLst>
              <a:ext uri="{FF2B5EF4-FFF2-40B4-BE49-F238E27FC236}">
                <a16:creationId xmlns:a16="http://schemas.microsoft.com/office/drawing/2014/main" id="{01A41C91-9D9E-4161-9C54-F79212D2B13F}"/>
              </a:ext>
            </a:extLst>
          </p:cNvPr>
          <p:cNvSpPr/>
          <p:nvPr/>
        </p:nvSpPr>
        <p:spPr>
          <a:xfrm rot="5400000" flipH="1">
            <a:off x="2938811" y="1209029"/>
            <a:ext cx="3194349" cy="3126916"/>
          </a:xfrm>
          <a:prstGeom prst="arc">
            <a:avLst>
              <a:gd name="adj1" fmla="val 21529942"/>
              <a:gd name="adj2" fmla="val 5291249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237A513-D9E0-401D-A358-C1055508673A}"/>
              </a:ext>
            </a:extLst>
          </p:cNvPr>
          <p:cNvCxnSpPr/>
          <p:nvPr/>
        </p:nvCxnSpPr>
        <p:spPr bwMode="auto">
          <a:xfrm>
            <a:off x="4462500" y="4096979"/>
            <a:ext cx="0" cy="3674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7" name="Group 213">
            <a:extLst>
              <a:ext uri="{FF2B5EF4-FFF2-40B4-BE49-F238E27FC236}">
                <a16:creationId xmlns:a16="http://schemas.microsoft.com/office/drawing/2014/main" id="{7DC9FCA5-A6E0-46D4-AAC5-C1A1DDADD5D4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2289242" y="4014097"/>
            <a:ext cx="311150" cy="490538"/>
            <a:chOff x="2820" y="264"/>
            <a:chExt cx="420" cy="1452"/>
          </a:xfrm>
        </p:grpSpPr>
        <p:sp>
          <p:nvSpPr>
            <p:cNvPr id="108" name="Line 214">
              <a:extLst>
                <a:ext uri="{FF2B5EF4-FFF2-40B4-BE49-F238E27FC236}">
                  <a16:creationId xmlns:a16="http://schemas.microsoft.com/office/drawing/2014/main" id="{57329048-2F9F-486D-BDE1-6DF64CC51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9" name="Group 215">
              <a:extLst>
                <a:ext uri="{FF2B5EF4-FFF2-40B4-BE49-F238E27FC236}">
                  <a16:creationId xmlns:a16="http://schemas.microsoft.com/office/drawing/2014/main" id="{3A1FCA31-13FA-4CC8-AC11-1C48E4615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0" name="Group 216">
                <a:extLst>
                  <a:ext uri="{FF2B5EF4-FFF2-40B4-BE49-F238E27FC236}">
                    <a16:creationId xmlns:a16="http://schemas.microsoft.com/office/drawing/2014/main" id="{74CF2B6A-5CB7-4F09-A6DB-9723E9D9FD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4" name="Group 217">
                  <a:extLst>
                    <a:ext uri="{FF2B5EF4-FFF2-40B4-BE49-F238E27FC236}">
                      <a16:creationId xmlns:a16="http://schemas.microsoft.com/office/drawing/2014/main" id="{10865520-03DC-4E33-8E02-D99C4E9BF9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7" name="Group 218">
                    <a:extLst>
                      <a:ext uri="{FF2B5EF4-FFF2-40B4-BE49-F238E27FC236}">
                        <a16:creationId xmlns:a16="http://schemas.microsoft.com/office/drawing/2014/main" id="{C34C6391-C30C-4735-8974-DEAB672FA6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219">
                      <a:extLst>
                        <a:ext uri="{FF2B5EF4-FFF2-40B4-BE49-F238E27FC236}">
                          <a16:creationId xmlns:a16="http://schemas.microsoft.com/office/drawing/2014/main" id="{37D05A90-3A87-4B0A-B476-C8699D0826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Freeform 220">
                      <a:extLst>
                        <a:ext uri="{FF2B5EF4-FFF2-40B4-BE49-F238E27FC236}">
                          <a16:creationId xmlns:a16="http://schemas.microsoft.com/office/drawing/2014/main" id="{FE175F90-F26B-45CA-BF3C-B48F399208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8" name="Freeform 221">
                    <a:extLst>
                      <a:ext uri="{FF2B5EF4-FFF2-40B4-BE49-F238E27FC236}">
                        <a16:creationId xmlns:a16="http://schemas.microsoft.com/office/drawing/2014/main" id="{13AC1933-4122-487A-A82C-921A579EFB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222">
                    <a:extLst>
                      <a:ext uri="{FF2B5EF4-FFF2-40B4-BE49-F238E27FC236}">
                        <a16:creationId xmlns:a16="http://schemas.microsoft.com/office/drawing/2014/main" id="{49C1C5F1-0DDA-4897-9750-F57ADACA3E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6" name="Line 223">
                  <a:extLst>
                    <a:ext uri="{FF2B5EF4-FFF2-40B4-BE49-F238E27FC236}">
                      <a16:creationId xmlns:a16="http://schemas.microsoft.com/office/drawing/2014/main" id="{CF3DDD43-876C-4C52-BFA5-DDDA3C963D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1" name="AutoShape 224">
                <a:extLst>
                  <a:ext uri="{FF2B5EF4-FFF2-40B4-BE49-F238E27FC236}">
                    <a16:creationId xmlns:a16="http://schemas.microsoft.com/office/drawing/2014/main" id="{99CEA8A5-42CB-494F-9884-310C7D8DD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2" name="Line 225">
                <a:extLst>
                  <a:ext uri="{FF2B5EF4-FFF2-40B4-BE49-F238E27FC236}">
                    <a16:creationId xmlns:a16="http://schemas.microsoft.com/office/drawing/2014/main" id="{29A13D3E-3A5D-467C-B0F5-256047DBB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1" name="AutoShape 119">
            <a:extLst>
              <a:ext uri="{FF2B5EF4-FFF2-40B4-BE49-F238E27FC236}">
                <a16:creationId xmlns:a16="http://schemas.microsoft.com/office/drawing/2014/main" id="{7421A481-B12B-43EC-9EE3-60EB375AF82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54509" y="41797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32" name="AutoShape 104">
            <a:extLst>
              <a:ext uri="{FF2B5EF4-FFF2-40B4-BE49-F238E27FC236}">
                <a16:creationId xmlns:a16="http://schemas.microsoft.com/office/drawing/2014/main" id="{D8FA8BD9-9D14-483F-ACB8-8A9B7C39C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313" y="428348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33" name="Group 213">
            <a:extLst>
              <a:ext uri="{FF2B5EF4-FFF2-40B4-BE49-F238E27FC236}">
                <a16:creationId xmlns:a16="http://schemas.microsoft.com/office/drawing/2014/main" id="{EEFA66D6-D112-4FE5-BEC5-6EABF710C325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5646825" y="4114679"/>
            <a:ext cx="311150" cy="490538"/>
            <a:chOff x="2820" y="264"/>
            <a:chExt cx="420" cy="1452"/>
          </a:xfrm>
        </p:grpSpPr>
        <p:sp>
          <p:nvSpPr>
            <p:cNvPr id="134" name="Line 214">
              <a:extLst>
                <a:ext uri="{FF2B5EF4-FFF2-40B4-BE49-F238E27FC236}">
                  <a16:creationId xmlns:a16="http://schemas.microsoft.com/office/drawing/2014/main" id="{8B304EB6-5666-473F-8F54-28984113E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6" name="Group 215">
              <a:extLst>
                <a:ext uri="{FF2B5EF4-FFF2-40B4-BE49-F238E27FC236}">
                  <a16:creationId xmlns:a16="http://schemas.microsoft.com/office/drawing/2014/main" id="{8B8703AF-0FDC-4C2B-AEC7-40114DDF1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0" name="Group 216">
                <a:extLst>
                  <a:ext uri="{FF2B5EF4-FFF2-40B4-BE49-F238E27FC236}">
                    <a16:creationId xmlns:a16="http://schemas.microsoft.com/office/drawing/2014/main" id="{7479823B-64C3-43AB-91DC-855E807DF9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3" name="Group 217">
                  <a:extLst>
                    <a:ext uri="{FF2B5EF4-FFF2-40B4-BE49-F238E27FC236}">
                      <a16:creationId xmlns:a16="http://schemas.microsoft.com/office/drawing/2014/main" id="{83272AC2-FD1B-4805-96CB-801EFF92A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5" name="Group 218">
                    <a:extLst>
                      <a:ext uri="{FF2B5EF4-FFF2-40B4-BE49-F238E27FC236}">
                        <a16:creationId xmlns:a16="http://schemas.microsoft.com/office/drawing/2014/main" id="{91B5076A-0814-48A8-B8F8-9A6A4A22A0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88" name="Freeform 219">
                      <a:extLst>
                        <a:ext uri="{FF2B5EF4-FFF2-40B4-BE49-F238E27FC236}">
                          <a16:creationId xmlns:a16="http://schemas.microsoft.com/office/drawing/2014/main" id="{64E02042-8D80-46F6-8668-0ED4989CA3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9" name="Freeform 220">
                      <a:extLst>
                        <a:ext uri="{FF2B5EF4-FFF2-40B4-BE49-F238E27FC236}">
                          <a16:creationId xmlns:a16="http://schemas.microsoft.com/office/drawing/2014/main" id="{6A7E6C23-23E4-4DDC-9609-6461624EC6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6" name="Freeform 221">
                    <a:extLst>
                      <a:ext uri="{FF2B5EF4-FFF2-40B4-BE49-F238E27FC236}">
                        <a16:creationId xmlns:a16="http://schemas.microsoft.com/office/drawing/2014/main" id="{0440D34E-5623-452A-90F9-2C906113A1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7" name="Freeform 222">
                    <a:extLst>
                      <a:ext uri="{FF2B5EF4-FFF2-40B4-BE49-F238E27FC236}">
                        <a16:creationId xmlns:a16="http://schemas.microsoft.com/office/drawing/2014/main" id="{8DBB41BF-C103-4713-BF87-782C2F0C4D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4" name="Line 223">
                  <a:extLst>
                    <a:ext uri="{FF2B5EF4-FFF2-40B4-BE49-F238E27FC236}">
                      <a16:creationId xmlns:a16="http://schemas.microsoft.com/office/drawing/2014/main" id="{73D35F50-28F6-4C3C-A44D-96454CD2F8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1" name="AutoShape 224">
                <a:extLst>
                  <a:ext uri="{FF2B5EF4-FFF2-40B4-BE49-F238E27FC236}">
                    <a16:creationId xmlns:a16="http://schemas.microsoft.com/office/drawing/2014/main" id="{5D88B947-C62A-48FD-8EA2-660A8A441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82" name="Line 225">
                <a:extLst>
                  <a:ext uri="{FF2B5EF4-FFF2-40B4-BE49-F238E27FC236}">
                    <a16:creationId xmlns:a16="http://schemas.microsoft.com/office/drawing/2014/main" id="{757CF2E0-A093-4EB2-91BD-90FB2C174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90" name="Group 227">
            <a:extLst>
              <a:ext uri="{FF2B5EF4-FFF2-40B4-BE49-F238E27FC236}">
                <a16:creationId xmlns:a16="http://schemas.microsoft.com/office/drawing/2014/main" id="{EFAB6C0D-270F-4D04-B728-D7546BEB9212}"/>
              </a:ext>
            </a:extLst>
          </p:cNvPr>
          <p:cNvGrpSpPr>
            <a:grpSpLocks/>
          </p:cNvGrpSpPr>
          <p:nvPr/>
        </p:nvGrpSpPr>
        <p:grpSpPr bwMode="auto">
          <a:xfrm rot="17219435">
            <a:off x="5365281" y="1752642"/>
            <a:ext cx="800454" cy="289132"/>
            <a:chOff x="4875" y="7237"/>
            <a:chExt cx="4230" cy="1883"/>
          </a:xfrm>
        </p:grpSpPr>
        <p:sp>
          <p:nvSpPr>
            <p:cNvPr id="191" name="Arc 228">
              <a:extLst>
                <a:ext uri="{FF2B5EF4-FFF2-40B4-BE49-F238E27FC236}">
                  <a16:creationId xmlns:a16="http://schemas.microsoft.com/office/drawing/2014/main" id="{1C59366D-EE1E-4544-9B24-C55933B5A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" name="AutoShape 229">
              <a:extLst>
                <a:ext uri="{FF2B5EF4-FFF2-40B4-BE49-F238E27FC236}">
                  <a16:creationId xmlns:a16="http://schemas.microsoft.com/office/drawing/2014/main" id="{A10AB188-D53D-4375-A3AF-DCEE5A4C13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93" name="Group 227">
            <a:extLst>
              <a:ext uri="{FF2B5EF4-FFF2-40B4-BE49-F238E27FC236}">
                <a16:creationId xmlns:a16="http://schemas.microsoft.com/office/drawing/2014/main" id="{60B2AA2A-E5F9-433C-9EDA-BFCA8C54BD59}"/>
              </a:ext>
            </a:extLst>
          </p:cNvPr>
          <p:cNvGrpSpPr>
            <a:grpSpLocks/>
          </p:cNvGrpSpPr>
          <p:nvPr/>
        </p:nvGrpSpPr>
        <p:grpSpPr bwMode="auto">
          <a:xfrm rot="10615224">
            <a:off x="3078168" y="1478770"/>
            <a:ext cx="800454" cy="289132"/>
            <a:chOff x="4875" y="7237"/>
            <a:chExt cx="4230" cy="1883"/>
          </a:xfrm>
        </p:grpSpPr>
        <p:sp>
          <p:nvSpPr>
            <p:cNvPr id="194" name="Arc 228">
              <a:extLst>
                <a:ext uri="{FF2B5EF4-FFF2-40B4-BE49-F238E27FC236}">
                  <a16:creationId xmlns:a16="http://schemas.microsoft.com/office/drawing/2014/main" id="{13B7F8A5-F4B7-4756-94FB-3C8A3C94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AutoShape 229">
              <a:extLst>
                <a:ext uri="{FF2B5EF4-FFF2-40B4-BE49-F238E27FC236}">
                  <a16:creationId xmlns:a16="http://schemas.microsoft.com/office/drawing/2014/main" id="{16E2E621-209D-4D99-8806-48E98CA673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96" name="Text Box 350">
            <a:extLst>
              <a:ext uri="{FF2B5EF4-FFF2-40B4-BE49-F238E27FC236}">
                <a16:creationId xmlns:a16="http://schemas.microsoft.com/office/drawing/2014/main" id="{A6507296-4297-4C76-972F-206FC4A3FD6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002941" y="1337079"/>
            <a:ext cx="7755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197" name="Text Box 350">
            <a:extLst>
              <a:ext uri="{FF2B5EF4-FFF2-40B4-BE49-F238E27FC236}">
                <a16:creationId xmlns:a16="http://schemas.microsoft.com/office/drawing/2014/main" id="{268F293A-EDB9-4DD8-9757-C9748101EB9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545440" y="1047366"/>
            <a:ext cx="1171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93" name="Text Box 99">
            <a:extLst>
              <a:ext uri="{FF2B5EF4-FFF2-40B4-BE49-F238E27FC236}">
                <a16:creationId xmlns:a16="http://schemas.microsoft.com/office/drawing/2014/main" id="{DB6B8EE5-3A98-4A96-B7CB-BFE902CBE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99" y="5076999"/>
            <a:ext cx="7812959" cy="486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pull through a loop, perform a ¼ roll into a knife-edge flight over top 90° of the loop, perform a ¼ roll, exit upright.</a:t>
            </a:r>
            <a:endParaRPr lang="de-DE" sz="1600" b="1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117D402-5FEA-4959-A861-38FFDED047A6}"/>
              </a:ext>
            </a:extLst>
          </p:cNvPr>
          <p:cNvGrpSpPr/>
          <p:nvPr/>
        </p:nvGrpSpPr>
        <p:grpSpPr>
          <a:xfrm rot="21240002">
            <a:off x="3396291" y="1670020"/>
            <a:ext cx="2217395" cy="1222588"/>
            <a:chOff x="3981365" y="1309169"/>
            <a:chExt cx="2217395" cy="1222588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9D80E3D6-390C-4F6A-9562-9CC8B3342DEF}"/>
                </a:ext>
              </a:extLst>
            </p:cNvPr>
            <p:cNvCxnSpPr>
              <a:cxnSpLocks/>
            </p:cNvCxnSpPr>
            <p:nvPr/>
          </p:nvCxnSpPr>
          <p:spPr bwMode="auto">
            <a:xfrm rot="359998">
              <a:off x="3981365" y="1309169"/>
              <a:ext cx="1123900" cy="11143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r Verbinder 94">
              <a:extLst>
                <a:ext uri="{FF2B5EF4-FFF2-40B4-BE49-F238E27FC236}">
                  <a16:creationId xmlns:a16="http://schemas.microsoft.com/office/drawing/2014/main" id="{BA9EB9B6-5A17-433B-AB5F-3D093242BD32}"/>
                </a:ext>
              </a:extLst>
            </p:cNvPr>
            <p:cNvCxnSpPr>
              <a:cxnSpLocks/>
            </p:cNvCxnSpPr>
            <p:nvPr/>
          </p:nvCxnSpPr>
          <p:spPr bwMode="auto">
            <a:xfrm rot="359998" flipH="1">
              <a:off x="5094694" y="1320321"/>
              <a:ext cx="1104066" cy="12114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oup 213">
            <a:extLst>
              <a:ext uri="{FF2B5EF4-FFF2-40B4-BE49-F238E27FC236}">
                <a16:creationId xmlns:a16="http://schemas.microsoft.com/office/drawing/2014/main" id="{37F4A2E9-F2C6-439B-A525-4DCDF0B8A210}"/>
              </a:ext>
            </a:extLst>
          </p:cNvPr>
          <p:cNvGrpSpPr>
            <a:grpSpLocks/>
          </p:cNvGrpSpPr>
          <p:nvPr/>
        </p:nvGrpSpPr>
        <p:grpSpPr bwMode="auto">
          <a:xfrm rot="21352481" flipH="1" flipV="1">
            <a:off x="5904852" y="2493224"/>
            <a:ext cx="311150" cy="490538"/>
            <a:chOff x="2820" y="264"/>
            <a:chExt cx="420" cy="1452"/>
          </a:xfrm>
        </p:grpSpPr>
        <p:sp>
          <p:nvSpPr>
            <p:cNvPr id="105" name="Line 214">
              <a:extLst>
                <a:ext uri="{FF2B5EF4-FFF2-40B4-BE49-F238E27FC236}">
                  <a16:creationId xmlns:a16="http://schemas.microsoft.com/office/drawing/2014/main" id="{9D809BCC-4706-462B-A085-D9C9EF3D0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3" name="Group 215">
              <a:extLst>
                <a:ext uri="{FF2B5EF4-FFF2-40B4-BE49-F238E27FC236}">
                  <a16:creationId xmlns:a16="http://schemas.microsoft.com/office/drawing/2014/main" id="{319A0485-444B-4310-B845-5915CF85A2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5" name="Group 216">
                <a:extLst>
                  <a:ext uri="{FF2B5EF4-FFF2-40B4-BE49-F238E27FC236}">
                    <a16:creationId xmlns:a16="http://schemas.microsoft.com/office/drawing/2014/main" id="{2D9AADF8-A922-4365-92B8-A4701475A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217">
                  <a:extLst>
                    <a:ext uri="{FF2B5EF4-FFF2-40B4-BE49-F238E27FC236}">
                      <a16:creationId xmlns:a16="http://schemas.microsoft.com/office/drawing/2014/main" id="{0D6C2D01-D32A-468B-A47E-6FBEC5172B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218">
                    <a:extLst>
                      <a:ext uri="{FF2B5EF4-FFF2-40B4-BE49-F238E27FC236}">
                        <a16:creationId xmlns:a16="http://schemas.microsoft.com/office/drawing/2014/main" id="{64C57868-7D6D-48E6-B66C-9D47F5C15C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219">
                      <a:extLst>
                        <a:ext uri="{FF2B5EF4-FFF2-40B4-BE49-F238E27FC236}">
                          <a16:creationId xmlns:a16="http://schemas.microsoft.com/office/drawing/2014/main" id="{16463617-35EC-49E3-B8DC-4DD246F29C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220">
                      <a:extLst>
                        <a:ext uri="{FF2B5EF4-FFF2-40B4-BE49-F238E27FC236}">
                          <a16:creationId xmlns:a16="http://schemas.microsoft.com/office/drawing/2014/main" id="{64CD9FB9-5518-4DA1-907C-1A0ABDBE7F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221">
                    <a:extLst>
                      <a:ext uri="{FF2B5EF4-FFF2-40B4-BE49-F238E27FC236}">
                        <a16:creationId xmlns:a16="http://schemas.microsoft.com/office/drawing/2014/main" id="{704241E3-F69E-426E-BE71-A2573A934A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222">
                    <a:extLst>
                      <a:ext uri="{FF2B5EF4-FFF2-40B4-BE49-F238E27FC236}">
                        <a16:creationId xmlns:a16="http://schemas.microsoft.com/office/drawing/2014/main" id="{E0FE034D-BC04-434D-A39D-57443C19A7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223">
                  <a:extLst>
                    <a:ext uri="{FF2B5EF4-FFF2-40B4-BE49-F238E27FC236}">
                      <a16:creationId xmlns:a16="http://schemas.microsoft.com/office/drawing/2014/main" id="{6B3EF530-9D1F-4DF4-83E2-936133243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224">
                <a:extLst>
                  <a:ext uri="{FF2B5EF4-FFF2-40B4-BE49-F238E27FC236}">
                    <a16:creationId xmlns:a16="http://schemas.microsoft.com/office/drawing/2014/main" id="{CB4E2F22-1CCF-406E-99EE-93F652F82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0" name="Line 225">
                <a:extLst>
                  <a:ext uri="{FF2B5EF4-FFF2-40B4-BE49-F238E27FC236}">
                    <a16:creationId xmlns:a16="http://schemas.microsoft.com/office/drawing/2014/main" id="{4683B5A7-3E06-45B3-A7F6-20BF6A484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137" name="Picture 465" descr="messerflugflieger2">
            <a:extLst>
              <a:ext uri="{FF2B5EF4-FFF2-40B4-BE49-F238E27FC236}">
                <a16:creationId xmlns:a16="http://schemas.microsoft.com/office/drawing/2014/main" id="{5166A05A-FFFC-4FFB-A284-D5EEFA27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44995" y="182459"/>
            <a:ext cx="1467635" cy="17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8" name="Group 213">
            <a:extLst>
              <a:ext uri="{FF2B5EF4-FFF2-40B4-BE49-F238E27FC236}">
                <a16:creationId xmlns:a16="http://schemas.microsoft.com/office/drawing/2014/main" id="{D8035874-B8A8-497F-9488-0147710D7AFA}"/>
              </a:ext>
            </a:extLst>
          </p:cNvPr>
          <p:cNvGrpSpPr>
            <a:grpSpLocks/>
          </p:cNvGrpSpPr>
          <p:nvPr/>
        </p:nvGrpSpPr>
        <p:grpSpPr bwMode="auto">
          <a:xfrm rot="10366474" flipH="1" flipV="1">
            <a:off x="2832923" y="2633696"/>
            <a:ext cx="311150" cy="490538"/>
            <a:chOff x="2820" y="264"/>
            <a:chExt cx="420" cy="1452"/>
          </a:xfrm>
        </p:grpSpPr>
        <p:sp>
          <p:nvSpPr>
            <p:cNvPr id="139" name="Line 214">
              <a:extLst>
                <a:ext uri="{FF2B5EF4-FFF2-40B4-BE49-F238E27FC236}">
                  <a16:creationId xmlns:a16="http://schemas.microsoft.com/office/drawing/2014/main" id="{2EEF7A90-FA39-4032-9716-15B2D4A48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0" name="Group 215">
              <a:extLst>
                <a:ext uri="{FF2B5EF4-FFF2-40B4-BE49-F238E27FC236}">
                  <a16:creationId xmlns:a16="http://schemas.microsoft.com/office/drawing/2014/main" id="{A5E5F889-9F1F-465D-AF97-3C37A96A4E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1" name="Group 216">
                <a:extLst>
                  <a:ext uri="{FF2B5EF4-FFF2-40B4-BE49-F238E27FC236}">
                    <a16:creationId xmlns:a16="http://schemas.microsoft.com/office/drawing/2014/main" id="{F7EC831E-9C29-4E0C-9D29-05E068268F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4" name="Group 217">
                  <a:extLst>
                    <a:ext uri="{FF2B5EF4-FFF2-40B4-BE49-F238E27FC236}">
                      <a16:creationId xmlns:a16="http://schemas.microsoft.com/office/drawing/2014/main" id="{1FA92D3D-F9C1-47CE-91C5-7902E9E99D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6" name="Group 218">
                    <a:extLst>
                      <a:ext uri="{FF2B5EF4-FFF2-40B4-BE49-F238E27FC236}">
                        <a16:creationId xmlns:a16="http://schemas.microsoft.com/office/drawing/2014/main" id="{59A4080B-23A4-49CC-96E1-D4E5CF8650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9" name="Freeform 219">
                      <a:extLst>
                        <a:ext uri="{FF2B5EF4-FFF2-40B4-BE49-F238E27FC236}">
                          <a16:creationId xmlns:a16="http://schemas.microsoft.com/office/drawing/2014/main" id="{5FC416BC-8B01-493A-89E1-A13AF00CA7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0" name="Freeform 220">
                      <a:extLst>
                        <a:ext uri="{FF2B5EF4-FFF2-40B4-BE49-F238E27FC236}">
                          <a16:creationId xmlns:a16="http://schemas.microsoft.com/office/drawing/2014/main" id="{920EE799-A6CC-4C7E-9C22-75DC4B4ECD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7" name="Freeform 221">
                    <a:extLst>
                      <a:ext uri="{FF2B5EF4-FFF2-40B4-BE49-F238E27FC236}">
                        <a16:creationId xmlns:a16="http://schemas.microsoft.com/office/drawing/2014/main" id="{1D5DFC06-F3C0-42EB-B47D-982C2BFDFB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8" name="Freeform 222">
                    <a:extLst>
                      <a:ext uri="{FF2B5EF4-FFF2-40B4-BE49-F238E27FC236}">
                        <a16:creationId xmlns:a16="http://schemas.microsoft.com/office/drawing/2014/main" id="{F07D8651-5D6E-4312-B2CC-86B9461F1F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5" name="Line 223">
                  <a:extLst>
                    <a:ext uri="{FF2B5EF4-FFF2-40B4-BE49-F238E27FC236}">
                      <a16:creationId xmlns:a16="http://schemas.microsoft.com/office/drawing/2014/main" id="{E59E86D5-AA47-4B2D-B3B2-4557A7C036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2" name="AutoShape 224">
                <a:extLst>
                  <a:ext uri="{FF2B5EF4-FFF2-40B4-BE49-F238E27FC236}">
                    <a16:creationId xmlns:a16="http://schemas.microsoft.com/office/drawing/2014/main" id="{BE7E712F-7FEF-47E6-AFBA-421DA8799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3" name="Line 225">
                <a:extLst>
                  <a:ext uri="{FF2B5EF4-FFF2-40B4-BE49-F238E27FC236}">
                    <a16:creationId xmlns:a16="http://schemas.microsoft.com/office/drawing/2014/main" id="{699EAA43-C968-4ED4-9A8E-8319C8E11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6">
            <a:extLst>
              <a:ext uri="{FF2B5EF4-FFF2-40B4-BE49-F238E27FC236}">
                <a16:creationId xmlns:a16="http://schemas.microsoft.com/office/drawing/2014/main" id="{63F35A2B-FCAF-4FF1-947B-6E077E4A4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19" name="Text Box 169">
            <a:extLst>
              <a:ext uri="{FF2B5EF4-FFF2-40B4-BE49-F238E27FC236}">
                <a16:creationId xmlns:a16="http://schemas.microsoft.com/office/drawing/2014/main" id="{E443456C-7F96-4975-8BF9-D8C7D0756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9220" name="Text Box 176">
            <a:extLst>
              <a:ext uri="{FF2B5EF4-FFF2-40B4-BE49-F238E27FC236}">
                <a16:creationId xmlns:a16="http://schemas.microsoft.com/office/drawing/2014/main" id="{9AE3862A-F38C-4669-B03A-9914C8D0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9221" name="Rectangle 220">
            <a:extLst>
              <a:ext uri="{FF2B5EF4-FFF2-40B4-BE49-F238E27FC236}">
                <a16:creationId xmlns:a16="http://schemas.microsoft.com/office/drawing/2014/main" id="{100AF14A-16E9-43FE-B331-D339B7F91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22" name="Line 222">
            <a:extLst>
              <a:ext uri="{FF2B5EF4-FFF2-40B4-BE49-F238E27FC236}">
                <a16:creationId xmlns:a16="http://schemas.microsoft.com/office/drawing/2014/main" id="{83816437-03AB-4D88-AD01-6BB947D4D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562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3" name="Text Box 223">
            <a:extLst>
              <a:ext uri="{FF2B5EF4-FFF2-40B4-BE49-F238E27FC236}">
                <a16:creationId xmlns:a16="http://schemas.microsoft.com/office/drawing/2014/main" id="{F3238F61-0984-45F2-A0FF-408D3CDD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5599113"/>
            <a:ext cx="10699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altLang="de-DE" sz="1400" b="1">
                <a:solidFill>
                  <a:srgbClr val="CC3300"/>
                </a:solidFill>
              </a:rPr>
              <a:t>Safety line</a:t>
            </a:r>
          </a:p>
        </p:txBody>
      </p:sp>
      <p:graphicFrame>
        <p:nvGraphicFramePr>
          <p:cNvPr id="9224" name="Object 224">
            <a:extLst>
              <a:ext uri="{FF2B5EF4-FFF2-40B4-BE49-F238E27FC236}">
                <a16:creationId xmlns:a16="http://schemas.microsoft.com/office/drawing/2014/main" id="{EC52FBB4-3588-42CF-9FFF-B61ACE06AB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5" name="Designer Zeichnung" r:id="rId3" imgW="304800" imgH="304800" progId="Designer.Drawing.7">
                  <p:embed/>
                </p:oleObj>
              </mc:Choice>
              <mc:Fallback>
                <p:oleObj name="Designer Zeichnung" r:id="rId3" imgW="304800" imgH="304800" progId="Designer.Drawing.7">
                  <p:embed/>
                  <p:pic>
                    <p:nvPicPr>
                      <p:cNvPr id="0" name="Object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225">
            <a:extLst>
              <a:ext uri="{FF2B5EF4-FFF2-40B4-BE49-F238E27FC236}">
                <a16:creationId xmlns:a16="http://schemas.microsoft.com/office/drawing/2014/main" id="{9790DDC0-4F04-4E06-92C2-096C46248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7323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>
                <a:solidFill>
                  <a:srgbClr val="02369E"/>
                </a:solidFill>
              </a:rPr>
              <a:t>wind</a:t>
            </a:r>
          </a:p>
        </p:txBody>
      </p:sp>
      <p:sp>
        <p:nvSpPr>
          <p:cNvPr id="9226" name="Text Box 227">
            <a:extLst>
              <a:ext uri="{FF2B5EF4-FFF2-40B4-BE49-F238E27FC236}">
                <a16:creationId xmlns:a16="http://schemas.microsoft.com/office/drawing/2014/main" id="{41A2D070-5AD6-4E7A-975F-893DF392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9227" name="Group 229">
            <a:extLst>
              <a:ext uri="{FF2B5EF4-FFF2-40B4-BE49-F238E27FC236}">
                <a16:creationId xmlns:a16="http://schemas.microsoft.com/office/drawing/2014/main" id="{F9A90DEE-94A5-43DA-9D4B-87332A860998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879975"/>
            <a:ext cx="2560638" cy="214313"/>
            <a:chOff x="2072" y="3594"/>
            <a:chExt cx="1613" cy="135"/>
          </a:xfrm>
        </p:grpSpPr>
        <p:sp>
          <p:nvSpPr>
            <p:cNvPr id="9611" name="Rectangle 230">
              <a:extLst>
                <a:ext uri="{FF2B5EF4-FFF2-40B4-BE49-F238E27FC236}">
                  <a16:creationId xmlns:a16="http://schemas.microsoft.com/office/drawing/2014/main" id="{A8E81FB7-4613-4133-BC17-5B4A11083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9612" name="Line 231">
              <a:extLst>
                <a:ext uri="{FF2B5EF4-FFF2-40B4-BE49-F238E27FC236}">
                  <a16:creationId xmlns:a16="http://schemas.microsoft.com/office/drawing/2014/main" id="{78566E2E-9A82-40A8-BE71-411871882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28" name="Rectangle 232">
            <a:extLst>
              <a:ext uri="{FF2B5EF4-FFF2-40B4-BE49-F238E27FC236}">
                <a16:creationId xmlns:a16="http://schemas.microsoft.com/office/drawing/2014/main" id="{3AA1E2A0-7EF4-4B7E-A277-344CABFC3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29" name="Rectangle 233">
            <a:extLst>
              <a:ext uri="{FF2B5EF4-FFF2-40B4-BE49-F238E27FC236}">
                <a16:creationId xmlns:a16="http://schemas.microsoft.com/office/drawing/2014/main" id="{D5F49611-DE26-486D-8D22-5F4662CCD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0" name="Rectangle 234">
            <a:extLst>
              <a:ext uri="{FF2B5EF4-FFF2-40B4-BE49-F238E27FC236}">
                <a16:creationId xmlns:a16="http://schemas.microsoft.com/office/drawing/2014/main" id="{CAD1E9F9-525F-4800-8CD3-567C1A96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1" name="Rectangle 235">
            <a:extLst>
              <a:ext uri="{FF2B5EF4-FFF2-40B4-BE49-F238E27FC236}">
                <a16:creationId xmlns:a16="http://schemas.microsoft.com/office/drawing/2014/main" id="{240ADA50-AAB2-4E2D-8D64-44471C7AA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2" name="Rectangle 236">
            <a:extLst>
              <a:ext uri="{FF2B5EF4-FFF2-40B4-BE49-F238E27FC236}">
                <a16:creationId xmlns:a16="http://schemas.microsoft.com/office/drawing/2014/main" id="{7D2FB7A2-4928-4D36-B34A-CB585DB4C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3" name="Rectangle 237">
            <a:extLst>
              <a:ext uri="{FF2B5EF4-FFF2-40B4-BE49-F238E27FC236}">
                <a16:creationId xmlns:a16="http://schemas.microsoft.com/office/drawing/2014/main" id="{10480196-A09D-40B9-A972-B8F9AF7A5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4" name="Freeform 238">
            <a:extLst>
              <a:ext uri="{FF2B5EF4-FFF2-40B4-BE49-F238E27FC236}">
                <a16:creationId xmlns:a16="http://schemas.microsoft.com/office/drawing/2014/main" id="{A70DCD08-8B1C-4CC2-824D-D61620BDE7CD}"/>
              </a:ext>
            </a:extLst>
          </p:cNvPr>
          <p:cNvSpPr>
            <a:spLocks/>
          </p:cNvSpPr>
          <p:nvPr/>
        </p:nvSpPr>
        <p:spPr bwMode="auto">
          <a:xfrm>
            <a:off x="4179888" y="4876800"/>
            <a:ext cx="196850" cy="190500"/>
          </a:xfrm>
          <a:custGeom>
            <a:avLst/>
            <a:gdLst>
              <a:gd name="T0" fmla="*/ 2147483646 w 124"/>
              <a:gd name="T1" fmla="*/ 2147483646 h 120"/>
              <a:gd name="T2" fmla="*/ 2147483646 w 124"/>
              <a:gd name="T3" fmla="*/ 2147483646 h 120"/>
              <a:gd name="T4" fmla="*/ 2147483646 w 124"/>
              <a:gd name="T5" fmla="*/ 2147483646 h 120"/>
              <a:gd name="T6" fmla="*/ 2147483646 w 124"/>
              <a:gd name="T7" fmla="*/ 2147483646 h 120"/>
              <a:gd name="T8" fmla="*/ 2147483646 w 124"/>
              <a:gd name="T9" fmla="*/ 2147483646 h 120"/>
              <a:gd name="T10" fmla="*/ 2147483646 w 124"/>
              <a:gd name="T11" fmla="*/ 2147483646 h 120"/>
              <a:gd name="T12" fmla="*/ 2147483646 w 124"/>
              <a:gd name="T13" fmla="*/ 2147483646 h 120"/>
              <a:gd name="T14" fmla="*/ 2147483646 w 124"/>
              <a:gd name="T15" fmla="*/ 2147483646 h 120"/>
              <a:gd name="T16" fmla="*/ 2147483646 w 124"/>
              <a:gd name="T17" fmla="*/ 2147483646 h 120"/>
              <a:gd name="T18" fmla="*/ 2147483646 w 124"/>
              <a:gd name="T19" fmla="*/ 2147483646 h 120"/>
              <a:gd name="T20" fmla="*/ 2147483646 w 124"/>
              <a:gd name="T21" fmla="*/ 2147483646 h 120"/>
              <a:gd name="T22" fmla="*/ 0 w 124"/>
              <a:gd name="T23" fmla="*/ 2147483646 h 120"/>
              <a:gd name="T24" fmla="*/ 2147483646 w 124"/>
              <a:gd name="T25" fmla="*/ 2147483646 h 120"/>
              <a:gd name="T26" fmla="*/ 2147483646 w 124"/>
              <a:gd name="T27" fmla="*/ 2147483646 h 120"/>
              <a:gd name="T28" fmla="*/ 2147483646 w 124"/>
              <a:gd name="T29" fmla="*/ 2147483646 h 120"/>
              <a:gd name="T30" fmla="*/ 2147483646 w 124"/>
              <a:gd name="T31" fmla="*/ 2147483646 h 120"/>
              <a:gd name="T32" fmla="*/ 2147483646 w 124"/>
              <a:gd name="T33" fmla="*/ 2147483646 h 120"/>
              <a:gd name="T34" fmla="*/ 2147483646 w 124"/>
              <a:gd name="T35" fmla="*/ 2147483646 h 120"/>
              <a:gd name="T36" fmla="*/ 2147483646 w 124"/>
              <a:gd name="T37" fmla="*/ 0 h 120"/>
              <a:gd name="T38" fmla="*/ 2147483646 w 124"/>
              <a:gd name="T39" fmla="*/ 2147483646 h 120"/>
              <a:gd name="T40" fmla="*/ 2147483646 w 124"/>
              <a:gd name="T41" fmla="*/ 2147483646 h 120"/>
              <a:gd name="T42" fmla="*/ 2147483646 w 124"/>
              <a:gd name="T43" fmla="*/ 2147483646 h 120"/>
              <a:gd name="T44" fmla="*/ 2147483646 w 124"/>
              <a:gd name="T45" fmla="*/ 2147483646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235" name="Group 239">
            <a:extLst>
              <a:ext uri="{FF2B5EF4-FFF2-40B4-BE49-F238E27FC236}">
                <a16:creationId xmlns:a16="http://schemas.microsoft.com/office/drawing/2014/main" id="{68EC0E52-E17B-4BBF-8330-D3A767D8D932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9599" name="Group 240">
              <a:extLst>
                <a:ext uri="{FF2B5EF4-FFF2-40B4-BE49-F238E27FC236}">
                  <a16:creationId xmlns:a16="http://schemas.microsoft.com/office/drawing/2014/main" id="{5EE203C9-E814-414C-96D4-5971A67E6E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9609" name="Freeform 241">
                <a:extLst>
                  <a:ext uri="{FF2B5EF4-FFF2-40B4-BE49-F238E27FC236}">
                    <a16:creationId xmlns:a16="http://schemas.microsoft.com/office/drawing/2014/main" id="{8DF6E1BA-F10B-47C3-9859-CC2AF805F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10" name="Line 242">
                <a:extLst>
                  <a:ext uri="{FF2B5EF4-FFF2-40B4-BE49-F238E27FC236}">
                    <a16:creationId xmlns:a16="http://schemas.microsoft.com/office/drawing/2014/main" id="{ACA95BE9-E293-45A4-9966-C8E12B2EF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600" name="Group 243">
              <a:extLst>
                <a:ext uri="{FF2B5EF4-FFF2-40B4-BE49-F238E27FC236}">
                  <a16:creationId xmlns:a16="http://schemas.microsoft.com/office/drawing/2014/main" id="{D1248D0D-2EAB-462E-B5BF-EE41C3013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9607" name="Freeform 244">
                <a:extLst>
                  <a:ext uri="{FF2B5EF4-FFF2-40B4-BE49-F238E27FC236}">
                    <a16:creationId xmlns:a16="http://schemas.microsoft.com/office/drawing/2014/main" id="{F92EBE4F-F689-4F4E-828E-9DB43229C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08" name="Line 245">
                <a:extLst>
                  <a:ext uri="{FF2B5EF4-FFF2-40B4-BE49-F238E27FC236}">
                    <a16:creationId xmlns:a16="http://schemas.microsoft.com/office/drawing/2014/main" id="{3C304E47-DC14-4D0C-9A90-1F4B1AC8F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601" name="Line 246">
              <a:extLst>
                <a:ext uri="{FF2B5EF4-FFF2-40B4-BE49-F238E27FC236}">
                  <a16:creationId xmlns:a16="http://schemas.microsoft.com/office/drawing/2014/main" id="{B5B57442-91C9-400B-B135-533FD10DF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02" name="Line 247">
              <a:extLst>
                <a:ext uri="{FF2B5EF4-FFF2-40B4-BE49-F238E27FC236}">
                  <a16:creationId xmlns:a16="http://schemas.microsoft.com/office/drawing/2014/main" id="{852581CB-AC7E-451E-94A3-B9AB0FFAA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03" name="Line 248">
              <a:extLst>
                <a:ext uri="{FF2B5EF4-FFF2-40B4-BE49-F238E27FC236}">
                  <a16:creationId xmlns:a16="http://schemas.microsoft.com/office/drawing/2014/main" id="{550D7EB4-93E1-4DC1-A2A6-E9C7E6002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9604" name="Group 249">
              <a:extLst>
                <a:ext uri="{FF2B5EF4-FFF2-40B4-BE49-F238E27FC236}">
                  <a16:creationId xmlns:a16="http://schemas.microsoft.com/office/drawing/2014/main" id="{8ACB5182-AA02-4EF1-AAED-6878703F4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9605" name="Freeform 250">
                <a:extLst>
                  <a:ext uri="{FF2B5EF4-FFF2-40B4-BE49-F238E27FC236}">
                    <a16:creationId xmlns:a16="http://schemas.microsoft.com/office/drawing/2014/main" id="{877F11B2-D1B5-4BFD-A443-0289CA2F7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06" name="Line 251">
                <a:extLst>
                  <a:ext uri="{FF2B5EF4-FFF2-40B4-BE49-F238E27FC236}">
                    <a16:creationId xmlns:a16="http://schemas.microsoft.com/office/drawing/2014/main" id="{6377F1B0-D69C-496D-AFC8-EAE0B1915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236" name="Text Box 254">
            <a:extLst>
              <a:ext uri="{FF2B5EF4-FFF2-40B4-BE49-F238E27FC236}">
                <a16:creationId xmlns:a16="http://schemas.microsoft.com/office/drawing/2014/main" id="{2060ED99-681C-4440-B6BF-351DC14AC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3850"/>
            <a:ext cx="45720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2000" b="1"/>
              <a:t>Take-off procedure</a:t>
            </a:r>
          </a:p>
          <a:p>
            <a:pPr algn="ctr">
              <a:lnSpc>
                <a:spcPct val="70000"/>
              </a:lnSpc>
            </a:pPr>
            <a:endParaRPr lang="en-GB" altLang="de-DE" sz="2000" b="1"/>
          </a:p>
          <a:p>
            <a:pPr algn="ctr">
              <a:lnSpc>
                <a:spcPct val="70000"/>
              </a:lnSpc>
            </a:pPr>
            <a:r>
              <a:rPr lang="en-GB" altLang="de-DE" sz="2000" b="1"/>
              <a:t>( not judged, not scored )</a:t>
            </a:r>
          </a:p>
        </p:txBody>
      </p:sp>
      <p:grpSp>
        <p:nvGrpSpPr>
          <p:cNvPr id="9237" name="Group 256">
            <a:extLst>
              <a:ext uri="{FF2B5EF4-FFF2-40B4-BE49-F238E27FC236}">
                <a16:creationId xmlns:a16="http://schemas.microsoft.com/office/drawing/2014/main" id="{6A3FB2F7-2B81-4B57-8EEF-89097EFA3C26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9238" name="AutoShape 257">
              <a:extLst>
                <a:ext uri="{FF2B5EF4-FFF2-40B4-BE49-F238E27FC236}">
                  <a16:creationId xmlns:a16="http://schemas.microsoft.com/office/drawing/2014/main" id="{DCBECD0A-CCFE-450A-B18F-3753A22C61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39" name="Group 258">
              <a:extLst>
                <a:ext uri="{FF2B5EF4-FFF2-40B4-BE49-F238E27FC236}">
                  <a16:creationId xmlns:a16="http://schemas.microsoft.com/office/drawing/2014/main" id="{ED3D1FC8-C623-4F7B-A1A9-309B41519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9399" name="Freeform 259">
                <a:extLst>
                  <a:ext uri="{FF2B5EF4-FFF2-40B4-BE49-F238E27FC236}">
                    <a16:creationId xmlns:a16="http://schemas.microsoft.com/office/drawing/2014/main" id="{70F9796A-859C-4265-A49A-DA812B55B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0" name="Freeform 260">
                <a:extLst>
                  <a:ext uri="{FF2B5EF4-FFF2-40B4-BE49-F238E27FC236}">
                    <a16:creationId xmlns:a16="http://schemas.microsoft.com/office/drawing/2014/main" id="{C2773635-8966-4458-B8F3-D2910580D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1" name="Freeform 261">
                <a:extLst>
                  <a:ext uri="{FF2B5EF4-FFF2-40B4-BE49-F238E27FC236}">
                    <a16:creationId xmlns:a16="http://schemas.microsoft.com/office/drawing/2014/main" id="{C71DCA7C-596C-47A9-A563-8C28C626B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2" name="Freeform 262">
                <a:extLst>
                  <a:ext uri="{FF2B5EF4-FFF2-40B4-BE49-F238E27FC236}">
                    <a16:creationId xmlns:a16="http://schemas.microsoft.com/office/drawing/2014/main" id="{94D6FF9C-6DDC-4B73-B42D-BBF9461B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3" name="Freeform 263">
                <a:extLst>
                  <a:ext uri="{FF2B5EF4-FFF2-40B4-BE49-F238E27FC236}">
                    <a16:creationId xmlns:a16="http://schemas.microsoft.com/office/drawing/2014/main" id="{70E4D263-0714-4FE1-8BE0-82150BD80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4" name="Freeform 264">
                <a:extLst>
                  <a:ext uri="{FF2B5EF4-FFF2-40B4-BE49-F238E27FC236}">
                    <a16:creationId xmlns:a16="http://schemas.microsoft.com/office/drawing/2014/main" id="{7D1746D3-1100-4EA7-8366-82FE8AE1C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5" name="Freeform 265">
                <a:extLst>
                  <a:ext uri="{FF2B5EF4-FFF2-40B4-BE49-F238E27FC236}">
                    <a16:creationId xmlns:a16="http://schemas.microsoft.com/office/drawing/2014/main" id="{1539DAEA-B41E-42A3-8CFE-73ED6FDE4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6" name="Freeform 266">
                <a:extLst>
                  <a:ext uri="{FF2B5EF4-FFF2-40B4-BE49-F238E27FC236}">
                    <a16:creationId xmlns:a16="http://schemas.microsoft.com/office/drawing/2014/main" id="{9DE6A2DA-764A-4FD6-8DD0-F57130A33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7" name="Freeform 267">
                <a:extLst>
                  <a:ext uri="{FF2B5EF4-FFF2-40B4-BE49-F238E27FC236}">
                    <a16:creationId xmlns:a16="http://schemas.microsoft.com/office/drawing/2014/main" id="{92EA4378-512E-4C8B-A7CD-1A2924B38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8" name="Freeform 268">
                <a:extLst>
                  <a:ext uri="{FF2B5EF4-FFF2-40B4-BE49-F238E27FC236}">
                    <a16:creationId xmlns:a16="http://schemas.microsoft.com/office/drawing/2014/main" id="{E7D285FB-AB6B-4EF7-840D-14393EC5C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9" name="Freeform 269">
                <a:extLst>
                  <a:ext uri="{FF2B5EF4-FFF2-40B4-BE49-F238E27FC236}">
                    <a16:creationId xmlns:a16="http://schemas.microsoft.com/office/drawing/2014/main" id="{1497A98A-E36F-4591-8C13-D3C7A95B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0" name="Freeform 270">
                <a:extLst>
                  <a:ext uri="{FF2B5EF4-FFF2-40B4-BE49-F238E27FC236}">
                    <a16:creationId xmlns:a16="http://schemas.microsoft.com/office/drawing/2014/main" id="{61C7E167-6F47-4B3D-A8C3-EB29E0DA9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1" name="Freeform 271">
                <a:extLst>
                  <a:ext uri="{FF2B5EF4-FFF2-40B4-BE49-F238E27FC236}">
                    <a16:creationId xmlns:a16="http://schemas.microsoft.com/office/drawing/2014/main" id="{1953B8C3-4923-46BB-B3F1-15BCE7F6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2" name="Freeform 272">
                <a:extLst>
                  <a:ext uri="{FF2B5EF4-FFF2-40B4-BE49-F238E27FC236}">
                    <a16:creationId xmlns:a16="http://schemas.microsoft.com/office/drawing/2014/main" id="{A473F0D6-1784-4779-A75D-4E1ED19A5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3" name="Freeform 273">
                <a:extLst>
                  <a:ext uri="{FF2B5EF4-FFF2-40B4-BE49-F238E27FC236}">
                    <a16:creationId xmlns:a16="http://schemas.microsoft.com/office/drawing/2014/main" id="{9142029A-C234-4215-A60E-0728BF01F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4" name="Freeform 274">
                <a:extLst>
                  <a:ext uri="{FF2B5EF4-FFF2-40B4-BE49-F238E27FC236}">
                    <a16:creationId xmlns:a16="http://schemas.microsoft.com/office/drawing/2014/main" id="{577130D4-2B0D-4009-9F0C-A4FF83DAE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5" name="Freeform 275">
                <a:extLst>
                  <a:ext uri="{FF2B5EF4-FFF2-40B4-BE49-F238E27FC236}">
                    <a16:creationId xmlns:a16="http://schemas.microsoft.com/office/drawing/2014/main" id="{E0915E94-8A50-45BA-8F8E-E5A23BEEC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6" name="Freeform 276">
                <a:extLst>
                  <a:ext uri="{FF2B5EF4-FFF2-40B4-BE49-F238E27FC236}">
                    <a16:creationId xmlns:a16="http://schemas.microsoft.com/office/drawing/2014/main" id="{B3C4231E-B096-436C-B9B1-81F047F2D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7" name="Freeform 277">
                <a:extLst>
                  <a:ext uri="{FF2B5EF4-FFF2-40B4-BE49-F238E27FC236}">
                    <a16:creationId xmlns:a16="http://schemas.microsoft.com/office/drawing/2014/main" id="{75385608-144A-4B68-B814-DC09BA089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8" name="Freeform 278">
                <a:extLst>
                  <a:ext uri="{FF2B5EF4-FFF2-40B4-BE49-F238E27FC236}">
                    <a16:creationId xmlns:a16="http://schemas.microsoft.com/office/drawing/2014/main" id="{E6AA66A7-667D-404F-A222-5CC61FA02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9" name="Freeform 279">
                <a:extLst>
                  <a:ext uri="{FF2B5EF4-FFF2-40B4-BE49-F238E27FC236}">
                    <a16:creationId xmlns:a16="http://schemas.microsoft.com/office/drawing/2014/main" id="{34FBD453-DC11-4543-98CE-E70F2907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0" name="Freeform 280">
                <a:extLst>
                  <a:ext uri="{FF2B5EF4-FFF2-40B4-BE49-F238E27FC236}">
                    <a16:creationId xmlns:a16="http://schemas.microsoft.com/office/drawing/2014/main" id="{2639E463-4697-4B36-867C-679D14C3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1" name="Freeform 281">
                <a:extLst>
                  <a:ext uri="{FF2B5EF4-FFF2-40B4-BE49-F238E27FC236}">
                    <a16:creationId xmlns:a16="http://schemas.microsoft.com/office/drawing/2014/main" id="{BA40A393-2776-4BF5-A45D-B08D17BBC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2" name="Freeform 282">
                <a:extLst>
                  <a:ext uri="{FF2B5EF4-FFF2-40B4-BE49-F238E27FC236}">
                    <a16:creationId xmlns:a16="http://schemas.microsoft.com/office/drawing/2014/main" id="{28344CB6-1BCD-4540-A38C-E15083769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3" name="Freeform 283">
                <a:extLst>
                  <a:ext uri="{FF2B5EF4-FFF2-40B4-BE49-F238E27FC236}">
                    <a16:creationId xmlns:a16="http://schemas.microsoft.com/office/drawing/2014/main" id="{E9C5D231-F650-4531-B26E-8A0EA7512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4" name="Freeform 284">
                <a:extLst>
                  <a:ext uri="{FF2B5EF4-FFF2-40B4-BE49-F238E27FC236}">
                    <a16:creationId xmlns:a16="http://schemas.microsoft.com/office/drawing/2014/main" id="{89064C0B-4AE2-4F67-A553-69466BD61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5" name="Freeform 285">
                <a:extLst>
                  <a:ext uri="{FF2B5EF4-FFF2-40B4-BE49-F238E27FC236}">
                    <a16:creationId xmlns:a16="http://schemas.microsoft.com/office/drawing/2014/main" id="{97A0135B-9356-4FB8-AD0A-E6462EF8C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6" name="Freeform 286">
                <a:extLst>
                  <a:ext uri="{FF2B5EF4-FFF2-40B4-BE49-F238E27FC236}">
                    <a16:creationId xmlns:a16="http://schemas.microsoft.com/office/drawing/2014/main" id="{9CAD47ED-F743-4F93-AA5C-8AADD4A29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7" name="Freeform 287">
                <a:extLst>
                  <a:ext uri="{FF2B5EF4-FFF2-40B4-BE49-F238E27FC236}">
                    <a16:creationId xmlns:a16="http://schemas.microsoft.com/office/drawing/2014/main" id="{95CE6C23-4A41-4E5E-8E9C-B3678A385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8" name="Freeform 288">
                <a:extLst>
                  <a:ext uri="{FF2B5EF4-FFF2-40B4-BE49-F238E27FC236}">
                    <a16:creationId xmlns:a16="http://schemas.microsoft.com/office/drawing/2014/main" id="{16BF7363-E3F2-4793-B088-CBBB48640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9" name="Freeform 289">
                <a:extLst>
                  <a:ext uri="{FF2B5EF4-FFF2-40B4-BE49-F238E27FC236}">
                    <a16:creationId xmlns:a16="http://schemas.microsoft.com/office/drawing/2014/main" id="{325235CB-B58B-40F0-967E-1B4CF6C70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0" name="Freeform 290">
                <a:extLst>
                  <a:ext uri="{FF2B5EF4-FFF2-40B4-BE49-F238E27FC236}">
                    <a16:creationId xmlns:a16="http://schemas.microsoft.com/office/drawing/2014/main" id="{79ECDDE9-DD27-48FF-889C-81D8A7254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1" name="Freeform 291">
                <a:extLst>
                  <a:ext uri="{FF2B5EF4-FFF2-40B4-BE49-F238E27FC236}">
                    <a16:creationId xmlns:a16="http://schemas.microsoft.com/office/drawing/2014/main" id="{34A21100-5636-42D7-896D-B6E476A8B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2" name="Freeform 292">
                <a:extLst>
                  <a:ext uri="{FF2B5EF4-FFF2-40B4-BE49-F238E27FC236}">
                    <a16:creationId xmlns:a16="http://schemas.microsoft.com/office/drawing/2014/main" id="{44973F02-2EB4-4711-8E8D-03D40482D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3" name="Freeform 293">
                <a:extLst>
                  <a:ext uri="{FF2B5EF4-FFF2-40B4-BE49-F238E27FC236}">
                    <a16:creationId xmlns:a16="http://schemas.microsoft.com/office/drawing/2014/main" id="{D7AFB84C-874F-4838-9A3B-48EE278C1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4" name="Freeform 294">
                <a:extLst>
                  <a:ext uri="{FF2B5EF4-FFF2-40B4-BE49-F238E27FC236}">
                    <a16:creationId xmlns:a16="http://schemas.microsoft.com/office/drawing/2014/main" id="{20D49DDB-ED1B-46EE-B4B9-452389C8E7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5" name="Freeform 295">
                <a:extLst>
                  <a:ext uri="{FF2B5EF4-FFF2-40B4-BE49-F238E27FC236}">
                    <a16:creationId xmlns:a16="http://schemas.microsoft.com/office/drawing/2014/main" id="{EEFECD3F-EE56-47B3-B2D2-DAB53D60D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6" name="Freeform 296">
                <a:extLst>
                  <a:ext uri="{FF2B5EF4-FFF2-40B4-BE49-F238E27FC236}">
                    <a16:creationId xmlns:a16="http://schemas.microsoft.com/office/drawing/2014/main" id="{ED97F8E1-35F2-4674-AC1F-074CD047A1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7" name="Freeform 297">
                <a:extLst>
                  <a:ext uri="{FF2B5EF4-FFF2-40B4-BE49-F238E27FC236}">
                    <a16:creationId xmlns:a16="http://schemas.microsoft.com/office/drawing/2014/main" id="{8E258E95-CF9D-4728-90BC-5960976281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8" name="Freeform 298">
                <a:extLst>
                  <a:ext uri="{FF2B5EF4-FFF2-40B4-BE49-F238E27FC236}">
                    <a16:creationId xmlns:a16="http://schemas.microsoft.com/office/drawing/2014/main" id="{45D0EA44-0CAC-4FD0-817B-AC512A4CC5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9" name="Freeform 299">
                <a:extLst>
                  <a:ext uri="{FF2B5EF4-FFF2-40B4-BE49-F238E27FC236}">
                    <a16:creationId xmlns:a16="http://schemas.microsoft.com/office/drawing/2014/main" id="{7EB03DAD-D6DA-4D1B-B974-3BE545F389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0" name="Freeform 300">
                <a:extLst>
                  <a:ext uri="{FF2B5EF4-FFF2-40B4-BE49-F238E27FC236}">
                    <a16:creationId xmlns:a16="http://schemas.microsoft.com/office/drawing/2014/main" id="{ECC8FF2E-F71E-4A9D-B0B9-885CE06DEF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1" name="Freeform 301">
                <a:extLst>
                  <a:ext uri="{FF2B5EF4-FFF2-40B4-BE49-F238E27FC236}">
                    <a16:creationId xmlns:a16="http://schemas.microsoft.com/office/drawing/2014/main" id="{76D3D800-A3EC-40E8-AF6B-482B0517D7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2" name="Freeform 302">
                <a:extLst>
                  <a:ext uri="{FF2B5EF4-FFF2-40B4-BE49-F238E27FC236}">
                    <a16:creationId xmlns:a16="http://schemas.microsoft.com/office/drawing/2014/main" id="{E315DE09-E6D1-4226-85D5-0B03EE6307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3" name="Freeform 303">
                <a:extLst>
                  <a:ext uri="{FF2B5EF4-FFF2-40B4-BE49-F238E27FC236}">
                    <a16:creationId xmlns:a16="http://schemas.microsoft.com/office/drawing/2014/main" id="{5EEF5BB0-08C1-4EC8-B5F5-80EAE3158B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4" name="Freeform 304">
                <a:extLst>
                  <a:ext uri="{FF2B5EF4-FFF2-40B4-BE49-F238E27FC236}">
                    <a16:creationId xmlns:a16="http://schemas.microsoft.com/office/drawing/2014/main" id="{706DE800-5A4B-4106-A4BF-9AF180BCAC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5" name="Freeform 305">
                <a:extLst>
                  <a:ext uri="{FF2B5EF4-FFF2-40B4-BE49-F238E27FC236}">
                    <a16:creationId xmlns:a16="http://schemas.microsoft.com/office/drawing/2014/main" id="{9B241754-A46A-446F-9934-59DA8856FB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6" name="Freeform 306">
                <a:extLst>
                  <a:ext uri="{FF2B5EF4-FFF2-40B4-BE49-F238E27FC236}">
                    <a16:creationId xmlns:a16="http://schemas.microsoft.com/office/drawing/2014/main" id="{78930444-D200-44F1-8B61-097C176C2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7" name="Freeform 307">
                <a:extLst>
                  <a:ext uri="{FF2B5EF4-FFF2-40B4-BE49-F238E27FC236}">
                    <a16:creationId xmlns:a16="http://schemas.microsoft.com/office/drawing/2014/main" id="{E8E8AD0E-61CF-46DC-8CDD-9DAE5EAA4C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8" name="Freeform 308">
                <a:extLst>
                  <a:ext uri="{FF2B5EF4-FFF2-40B4-BE49-F238E27FC236}">
                    <a16:creationId xmlns:a16="http://schemas.microsoft.com/office/drawing/2014/main" id="{05A52601-CE72-4257-9027-68F68C06C7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9" name="Freeform 309">
                <a:extLst>
                  <a:ext uri="{FF2B5EF4-FFF2-40B4-BE49-F238E27FC236}">
                    <a16:creationId xmlns:a16="http://schemas.microsoft.com/office/drawing/2014/main" id="{AEB79577-6AFD-4673-A791-6C6082FECF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0" name="Freeform 310">
                <a:extLst>
                  <a:ext uri="{FF2B5EF4-FFF2-40B4-BE49-F238E27FC236}">
                    <a16:creationId xmlns:a16="http://schemas.microsoft.com/office/drawing/2014/main" id="{2A608377-FA78-4BC9-AAE6-6F86F8336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1" name="Freeform 311">
                <a:extLst>
                  <a:ext uri="{FF2B5EF4-FFF2-40B4-BE49-F238E27FC236}">
                    <a16:creationId xmlns:a16="http://schemas.microsoft.com/office/drawing/2014/main" id="{FBDAF8AC-2BBA-4936-8DBD-BDD10E404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2" name="Freeform 312">
                <a:extLst>
                  <a:ext uri="{FF2B5EF4-FFF2-40B4-BE49-F238E27FC236}">
                    <a16:creationId xmlns:a16="http://schemas.microsoft.com/office/drawing/2014/main" id="{EB397DE5-0F9C-41DA-BA89-3DABA7DA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3" name="Freeform 313">
                <a:extLst>
                  <a:ext uri="{FF2B5EF4-FFF2-40B4-BE49-F238E27FC236}">
                    <a16:creationId xmlns:a16="http://schemas.microsoft.com/office/drawing/2014/main" id="{48F8E35F-385F-44D2-A6D3-5DB8582DB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4" name="Freeform 314">
                <a:extLst>
                  <a:ext uri="{FF2B5EF4-FFF2-40B4-BE49-F238E27FC236}">
                    <a16:creationId xmlns:a16="http://schemas.microsoft.com/office/drawing/2014/main" id="{26CD8B4D-95C5-45C4-BDE7-B82A0F860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5" name="Freeform 315">
                <a:extLst>
                  <a:ext uri="{FF2B5EF4-FFF2-40B4-BE49-F238E27FC236}">
                    <a16:creationId xmlns:a16="http://schemas.microsoft.com/office/drawing/2014/main" id="{33617146-B384-4BBF-9E03-5EF562634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6" name="Freeform 316">
                <a:extLst>
                  <a:ext uri="{FF2B5EF4-FFF2-40B4-BE49-F238E27FC236}">
                    <a16:creationId xmlns:a16="http://schemas.microsoft.com/office/drawing/2014/main" id="{337E9B2F-ACBC-4553-A8AD-D036439F1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7" name="Freeform 317">
                <a:extLst>
                  <a:ext uri="{FF2B5EF4-FFF2-40B4-BE49-F238E27FC236}">
                    <a16:creationId xmlns:a16="http://schemas.microsoft.com/office/drawing/2014/main" id="{63EE9D8F-BBCA-413E-B1ED-7CB1C755B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8" name="Freeform 318">
                <a:extLst>
                  <a:ext uri="{FF2B5EF4-FFF2-40B4-BE49-F238E27FC236}">
                    <a16:creationId xmlns:a16="http://schemas.microsoft.com/office/drawing/2014/main" id="{CB7DF615-6B07-4508-9D50-30FA1E0E1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9" name="Freeform 319">
                <a:extLst>
                  <a:ext uri="{FF2B5EF4-FFF2-40B4-BE49-F238E27FC236}">
                    <a16:creationId xmlns:a16="http://schemas.microsoft.com/office/drawing/2014/main" id="{E4FC0EBA-74E7-462B-B826-AF73675EC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0" name="Freeform 320">
                <a:extLst>
                  <a:ext uri="{FF2B5EF4-FFF2-40B4-BE49-F238E27FC236}">
                    <a16:creationId xmlns:a16="http://schemas.microsoft.com/office/drawing/2014/main" id="{847AD694-7A88-4908-88ED-BA59314DC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1" name="Freeform 321">
                <a:extLst>
                  <a:ext uri="{FF2B5EF4-FFF2-40B4-BE49-F238E27FC236}">
                    <a16:creationId xmlns:a16="http://schemas.microsoft.com/office/drawing/2014/main" id="{3EE1B45C-ABE0-4D63-8E14-C6035C660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2" name="Freeform 322">
                <a:extLst>
                  <a:ext uri="{FF2B5EF4-FFF2-40B4-BE49-F238E27FC236}">
                    <a16:creationId xmlns:a16="http://schemas.microsoft.com/office/drawing/2014/main" id="{3C957BB4-5120-4FBF-B061-ECD8B253C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3" name="Freeform 323">
                <a:extLst>
                  <a:ext uri="{FF2B5EF4-FFF2-40B4-BE49-F238E27FC236}">
                    <a16:creationId xmlns:a16="http://schemas.microsoft.com/office/drawing/2014/main" id="{FAEEA1F1-13FA-41C2-9B46-F895C572E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4" name="Freeform 324">
                <a:extLst>
                  <a:ext uri="{FF2B5EF4-FFF2-40B4-BE49-F238E27FC236}">
                    <a16:creationId xmlns:a16="http://schemas.microsoft.com/office/drawing/2014/main" id="{02920AD8-893D-4B8E-8235-A1FE18103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5" name="Freeform 325">
                <a:extLst>
                  <a:ext uri="{FF2B5EF4-FFF2-40B4-BE49-F238E27FC236}">
                    <a16:creationId xmlns:a16="http://schemas.microsoft.com/office/drawing/2014/main" id="{5B2336E5-4ACF-458B-B4F9-6E3DB239C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6" name="Freeform 326">
                <a:extLst>
                  <a:ext uri="{FF2B5EF4-FFF2-40B4-BE49-F238E27FC236}">
                    <a16:creationId xmlns:a16="http://schemas.microsoft.com/office/drawing/2014/main" id="{5DBE84CE-4C8F-4653-B3E9-7D550C87C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7" name="Freeform 327">
                <a:extLst>
                  <a:ext uri="{FF2B5EF4-FFF2-40B4-BE49-F238E27FC236}">
                    <a16:creationId xmlns:a16="http://schemas.microsoft.com/office/drawing/2014/main" id="{ACA64800-863A-4D8E-815B-18C8BCE25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8" name="Freeform 328">
                <a:extLst>
                  <a:ext uri="{FF2B5EF4-FFF2-40B4-BE49-F238E27FC236}">
                    <a16:creationId xmlns:a16="http://schemas.microsoft.com/office/drawing/2014/main" id="{7F9481DC-2989-407B-A3EC-6B292C4A3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9" name="Freeform 329">
                <a:extLst>
                  <a:ext uri="{FF2B5EF4-FFF2-40B4-BE49-F238E27FC236}">
                    <a16:creationId xmlns:a16="http://schemas.microsoft.com/office/drawing/2014/main" id="{48C98F9C-49A5-4E0F-83F0-C5A26005B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0" name="Freeform 330">
                <a:extLst>
                  <a:ext uri="{FF2B5EF4-FFF2-40B4-BE49-F238E27FC236}">
                    <a16:creationId xmlns:a16="http://schemas.microsoft.com/office/drawing/2014/main" id="{1A05A777-50B7-4B59-AF88-B32656672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1" name="Freeform 331">
                <a:extLst>
                  <a:ext uri="{FF2B5EF4-FFF2-40B4-BE49-F238E27FC236}">
                    <a16:creationId xmlns:a16="http://schemas.microsoft.com/office/drawing/2014/main" id="{541DE25A-5167-4F2F-9621-9049941F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2" name="Freeform 332">
                <a:extLst>
                  <a:ext uri="{FF2B5EF4-FFF2-40B4-BE49-F238E27FC236}">
                    <a16:creationId xmlns:a16="http://schemas.microsoft.com/office/drawing/2014/main" id="{36AEB438-6B56-40AC-9542-FE4921E2E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3" name="Freeform 333">
                <a:extLst>
                  <a:ext uri="{FF2B5EF4-FFF2-40B4-BE49-F238E27FC236}">
                    <a16:creationId xmlns:a16="http://schemas.microsoft.com/office/drawing/2014/main" id="{F6D86D18-A8F7-46AC-9601-AAE4D71C9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4" name="Freeform 334">
                <a:extLst>
                  <a:ext uri="{FF2B5EF4-FFF2-40B4-BE49-F238E27FC236}">
                    <a16:creationId xmlns:a16="http://schemas.microsoft.com/office/drawing/2014/main" id="{14228833-406A-4061-A150-D7B4BADFC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5" name="Freeform 335">
                <a:extLst>
                  <a:ext uri="{FF2B5EF4-FFF2-40B4-BE49-F238E27FC236}">
                    <a16:creationId xmlns:a16="http://schemas.microsoft.com/office/drawing/2014/main" id="{08ABB7B3-98AA-40E7-A8CC-CB3F0305C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6" name="Freeform 336">
                <a:extLst>
                  <a:ext uri="{FF2B5EF4-FFF2-40B4-BE49-F238E27FC236}">
                    <a16:creationId xmlns:a16="http://schemas.microsoft.com/office/drawing/2014/main" id="{AC7B4B3C-A33B-4F3B-9B09-389996DD3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7" name="Freeform 337">
                <a:extLst>
                  <a:ext uri="{FF2B5EF4-FFF2-40B4-BE49-F238E27FC236}">
                    <a16:creationId xmlns:a16="http://schemas.microsoft.com/office/drawing/2014/main" id="{DACFEBCA-6DC6-48A2-ACC8-9D1B2CE28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8" name="Freeform 338">
                <a:extLst>
                  <a:ext uri="{FF2B5EF4-FFF2-40B4-BE49-F238E27FC236}">
                    <a16:creationId xmlns:a16="http://schemas.microsoft.com/office/drawing/2014/main" id="{DA13E2AE-CBA4-4A67-BC6E-8D726F8FD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9" name="Freeform 339">
                <a:extLst>
                  <a:ext uri="{FF2B5EF4-FFF2-40B4-BE49-F238E27FC236}">
                    <a16:creationId xmlns:a16="http://schemas.microsoft.com/office/drawing/2014/main" id="{75A40C73-C325-43D5-927E-005A151B5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0" name="Freeform 340">
                <a:extLst>
                  <a:ext uri="{FF2B5EF4-FFF2-40B4-BE49-F238E27FC236}">
                    <a16:creationId xmlns:a16="http://schemas.microsoft.com/office/drawing/2014/main" id="{CB84EC4F-AEF5-4991-914A-D3D0FDCD8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1" name="Freeform 341">
                <a:extLst>
                  <a:ext uri="{FF2B5EF4-FFF2-40B4-BE49-F238E27FC236}">
                    <a16:creationId xmlns:a16="http://schemas.microsoft.com/office/drawing/2014/main" id="{0828CF08-C1B7-4950-8F8F-866F260E5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2" name="Freeform 342">
                <a:extLst>
                  <a:ext uri="{FF2B5EF4-FFF2-40B4-BE49-F238E27FC236}">
                    <a16:creationId xmlns:a16="http://schemas.microsoft.com/office/drawing/2014/main" id="{EC069098-EFE9-4D37-AD4E-605F20FF3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3" name="Freeform 343">
                <a:extLst>
                  <a:ext uri="{FF2B5EF4-FFF2-40B4-BE49-F238E27FC236}">
                    <a16:creationId xmlns:a16="http://schemas.microsoft.com/office/drawing/2014/main" id="{A5ACEE70-4B2A-45B7-A7BB-44B0A5CB2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4" name="Freeform 344">
                <a:extLst>
                  <a:ext uri="{FF2B5EF4-FFF2-40B4-BE49-F238E27FC236}">
                    <a16:creationId xmlns:a16="http://schemas.microsoft.com/office/drawing/2014/main" id="{95CD6177-2110-4C6C-94EB-8F64CA4A0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5" name="Freeform 345">
                <a:extLst>
                  <a:ext uri="{FF2B5EF4-FFF2-40B4-BE49-F238E27FC236}">
                    <a16:creationId xmlns:a16="http://schemas.microsoft.com/office/drawing/2014/main" id="{E4BA2366-793D-4DF2-84AC-B3CC1EEBD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6" name="Freeform 346">
                <a:extLst>
                  <a:ext uri="{FF2B5EF4-FFF2-40B4-BE49-F238E27FC236}">
                    <a16:creationId xmlns:a16="http://schemas.microsoft.com/office/drawing/2014/main" id="{4E88329D-94F3-418D-A858-15CD38EE0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7" name="Freeform 347">
                <a:extLst>
                  <a:ext uri="{FF2B5EF4-FFF2-40B4-BE49-F238E27FC236}">
                    <a16:creationId xmlns:a16="http://schemas.microsoft.com/office/drawing/2014/main" id="{A08FB200-7BBE-4BDE-8820-AD4167B24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8" name="Freeform 348">
                <a:extLst>
                  <a:ext uri="{FF2B5EF4-FFF2-40B4-BE49-F238E27FC236}">
                    <a16:creationId xmlns:a16="http://schemas.microsoft.com/office/drawing/2014/main" id="{E7530ED4-A0A9-4291-95B0-F20471678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9" name="Freeform 349">
                <a:extLst>
                  <a:ext uri="{FF2B5EF4-FFF2-40B4-BE49-F238E27FC236}">
                    <a16:creationId xmlns:a16="http://schemas.microsoft.com/office/drawing/2014/main" id="{10D2CF72-10CA-4E3D-B66B-F11760441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0" name="Freeform 350">
                <a:extLst>
                  <a:ext uri="{FF2B5EF4-FFF2-40B4-BE49-F238E27FC236}">
                    <a16:creationId xmlns:a16="http://schemas.microsoft.com/office/drawing/2014/main" id="{C40F112A-E85C-48C7-B5EC-755E70910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1" name="Freeform 351">
                <a:extLst>
                  <a:ext uri="{FF2B5EF4-FFF2-40B4-BE49-F238E27FC236}">
                    <a16:creationId xmlns:a16="http://schemas.microsoft.com/office/drawing/2014/main" id="{B5F79A5E-7E1D-4A0D-813F-D5B441D6F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2" name="Freeform 352">
                <a:extLst>
                  <a:ext uri="{FF2B5EF4-FFF2-40B4-BE49-F238E27FC236}">
                    <a16:creationId xmlns:a16="http://schemas.microsoft.com/office/drawing/2014/main" id="{8AE08E4B-3A5C-4354-BF3B-8713DE955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3" name="Freeform 353">
                <a:extLst>
                  <a:ext uri="{FF2B5EF4-FFF2-40B4-BE49-F238E27FC236}">
                    <a16:creationId xmlns:a16="http://schemas.microsoft.com/office/drawing/2014/main" id="{C21B251A-7658-4FB1-A9A2-0E4081EFC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4" name="Freeform 354">
                <a:extLst>
                  <a:ext uri="{FF2B5EF4-FFF2-40B4-BE49-F238E27FC236}">
                    <a16:creationId xmlns:a16="http://schemas.microsoft.com/office/drawing/2014/main" id="{773F14C4-B7FB-4B60-97E1-4F8DAC54F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5" name="Freeform 355">
                <a:extLst>
                  <a:ext uri="{FF2B5EF4-FFF2-40B4-BE49-F238E27FC236}">
                    <a16:creationId xmlns:a16="http://schemas.microsoft.com/office/drawing/2014/main" id="{FC8339D4-954B-4142-A904-70AF69887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6" name="Freeform 356">
                <a:extLst>
                  <a:ext uri="{FF2B5EF4-FFF2-40B4-BE49-F238E27FC236}">
                    <a16:creationId xmlns:a16="http://schemas.microsoft.com/office/drawing/2014/main" id="{F3322294-1802-4EBD-93D0-E57D8E9C5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7" name="Freeform 357">
                <a:extLst>
                  <a:ext uri="{FF2B5EF4-FFF2-40B4-BE49-F238E27FC236}">
                    <a16:creationId xmlns:a16="http://schemas.microsoft.com/office/drawing/2014/main" id="{4678393B-B8C4-412F-90ED-6A9CE4E35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8" name="Freeform 358">
                <a:extLst>
                  <a:ext uri="{FF2B5EF4-FFF2-40B4-BE49-F238E27FC236}">
                    <a16:creationId xmlns:a16="http://schemas.microsoft.com/office/drawing/2014/main" id="{586F1A53-2CFD-4712-9E67-1AD96D61A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9" name="Freeform 359">
                <a:extLst>
                  <a:ext uri="{FF2B5EF4-FFF2-40B4-BE49-F238E27FC236}">
                    <a16:creationId xmlns:a16="http://schemas.microsoft.com/office/drawing/2014/main" id="{DFDCB1A9-88BC-4432-9EB4-56F203FD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0" name="Freeform 360">
                <a:extLst>
                  <a:ext uri="{FF2B5EF4-FFF2-40B4-BE49-F238E27FC236}">
                    <a16:creationId xmlns:a16="http://schemas.microsoft.com/office/drawing/2014/main" id="{CB2E7C3A-C87A-4A6F-B9A3-384036D0F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1" name="Freeform 361">
                <a:extLst>
                  <a:ext uri="{FF2B5EF4-FFF2-40B4-BE49-F238E27FC236}">
                    <a16:creationId xmlns:a16="http://schemas.microsoft.com/office/drawing/2014/main" id="{52C42663-6101-4E8C-B2EB-802273508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2" name="Freeform 362">
                <a:extLst>
                  <a:ext uri="{FF2B5EF4-FFF2-40B4-BE49-F238E27FC236}">
                    <a16:creationId xmlns:a16="http://schemas.microsoft.com/office/drawing/2014/main" id="{37D63915-7C8A-4CD0-B147-761F22D30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3" name="Freeform 363">
                <a:extLst>
                  <a:ext uri="{FF2B5EF4-FFF2-40B4-BE49-F238E27FC236}">
                    <a16:creationId xmlns:a16="http://schemas.microsoft.com/office/drawing/2014/main" id="{88C6934A-9135-48AD-8147-066DEB32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4" name="Freeform 364">
                <a:extLst>
                  <a:ext uri="{FF2B5EF4-FFF2-40B4-BE49-F238E27FC236}">
                    <a16:creationId xmlns:a16="http://schemas.microsoft.com/office/drawing/2014/main" id="{9B6E53C7-9CB0-4622-94A7-BB4CE668E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5" name="Freeform 365">
                <a:extLst>
                  <a:ext uri="{FF2B5EF4-FFF2-40B4-BE49-F238E27FC236}">
                    <a16:creationId xmlns:a16="http://schemas.microsoft.com/office/drawing/2014/main" id="{2FDEE0DE-E3DF-4EF6-855F-78ED2F5C6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6" name="Freeform 366">
                <a:extLst>
                  <a:ext uri="{FF2B5EF4-FFF2-40B4-BE49-F238E27FC236}">
                    <a16:creationId xmlns:a16="http://schemas.microsoft.com/office/drawing/2014/main" id="{1B083DF7-D5A4-4616-B50D-45246DA71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7" name="Freeform 367">
                <a:extLst>
                  <a:ext uri="{FF2B5EF4-FFF2-40B4-BE49-F238E27FC236}">
                    <a16:creationId xmlns:a16="http://schemas.microsoft.com/office/drawing/2014/main" id="{F36B95D3-4ED7-4A93-BF7A-039505316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8" name="Freeform 368">
                <a:extLst>
                  <a:ext uri="{FF2B5EF4-FFF2-40B4-BE49-F238E27FC236}">
                    <a16:creationId xmlns:a16="http://schemas.microsoft.com/office/drawing/2014/main" id="{BFD0A07D-48F9-415D-AD3C-931206326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9" name="Freeform 369">
                <a:extLst>
                  <a:ext uri="{FF2B5EF4-FFF2-40B4-BE49-F238E27FC236}">
                    <a16:creationId xmlns:a16="http://schemas.microsoft.com/office/drawing/2014/main" id="{897F4AF2-8F06-48DF-A4CC-58FCD7A40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0" name="Freeform 370">
                <a:extLst>
                  <a:ext uri="{FF2B5EF4-FFF2-40B4-BE49-F238E27FC236}">
                    <a16:creationId xmlns:a16="http://schemas.microsoft.com/office/drawing/2014/main" id="{478CC505-C4FB-4247-B3C4-AB89DD341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1" name="Freeform 371">
                <a:extLst>
                  <a:ext uri="{FF2B5EF4-FFF2-40B4-BE49-F238E27FC236}">
                    <a16:creationId xmlns:a16="http://schemas.microsoft.com/office/drawing/2014/main" id="{48755B9F-8545-49CE-980B-A167DC2B3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2" name="Freeform 372">
                <a:extLst>
                  <a:ext uri="{FF2B5EF4-FFF2-40B4-BE49-F238E27FC236}">
                    <a16:creationId xmlns:a16="http://schemas.microsoft.com/office/drawing/2014/main" id="{83DE37A5-147A-4300-A043-1B2339256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3" name="Freeform 373">
                <a:extLst>
                  <a:ext uri="{FF2B5EF4-FFF2-40B4-BE49-F238E27FC236}">
                    <a16:creationId xmlns:a16="http://schemas.microsoft.com/office/drawing/2014/main" id="{CFDF26AB-DEF4-47B6-9295-6F7E8CD1F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4" name="Freeform 374">
                <a:extLst>
                  <a:ext uri="{FF2B5EF4-FFF2-40B4-BE49-F238E27FC236}">
                    <a16:creationId xmlns:a16="http://schemas.microsoft.com/office/drawing/2014/main" id="{22C5A11D-8D7B-4D46-AE79-A8BAB682B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5" name="Freeform 375">
                <a:extLst>
                  <a:ext uri="{FF2B5EF4-FFF2-40B4-BE49-F238E27FC236}">
                    <a16:creationId xmlns:a16="http://schemas.microsoft.com/office/drawing/2014/main" id="{6E681013-1719-412B-ADD6-A3E14B5FC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6" name="Freeform 376">
                <a:extLst>
                  <a:ext uri="{FF2B5EF4-FFF2-40B4-BE49-F238E27FC236}">
                    <a16:creationId xmlns:a16="http://schemas.microsoft.com/office/drawing/2014/main" id="{69C48829-4AAC-4E4E-8999-7A8AB11F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7" name="Freeform 377">
                <a:extLst>
                  <a:ext uri="{FF2B5EF4-FFF2-40B4-BE49-F238E27FC236}">
                    <a16:creationId xmlns:a16="http://schemas.microsoft.com/office/drawing/2014/main" id="{B277210A-BBFC-43DA-80CB-8C2270C36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8" name="Freeform 378">
                <a:extLst>
                  <a:ext uri="{FF2B5EF4-FFF2-40B4-BE49-F238E27FC236}">
                    <a16:creationId xmlns:a16="http://schemas.microsoft.com/office/drawing/2014/main" id="{B3F1767B-C91B-4478-AF97-02905E929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9" name="Freeform 379">
                <a:extLst>
                  <a:ext uri="{FF2B5EF4-FFF2-40B4-BE49-F238E27FC236}">
                    <a16:creationId xmlns:a16="http://schemas.microsoft.com/office/drawing/2014/main" id="{C31E861E-FB22-46A2-AFD4-5CDC92927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0" name="Freeform 380">
                <a:extLst>
                  <a:ext uri="{FF2B5EF4-FFF2-40B4-BE49-F238E27FC236}">
                    <a16:creationId xmlns:a16="http://schemas.microsoft.com/office/drawing/2014/main" id="{F7FF476A-8614-4AE9-BDEC-36705B9CF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1" name="Freeform 381">
                <a:extLst>
                  <a:ext uri="{FF2B5EF4-FFF2-40B4-BE49-F238E27FC236}">
                    <a16:creationId xmlns:a16="http://schemas.microsoft.com/office/drawing/2014/main" id="{0A16F9CA-DDCE-41DF-9A69-386C7B546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2" name="Freeform 382">
                <a:extLst>
                  <a:ext uri="{FF2B5EF4-FFF2-40B4-BE49-F238E27FC236}">
                    <a16:creationId xmlns:a16="http://schemas.microsoft.com/office/drawing/2014/main" id="{E072818C-F1C6-4F0B-B554-92C0D083D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3" name="Freeform 383">
                <a:extLst>
                  <a:ext uri="{FF2B5EF4-FFF2-40B4-BE49-F238E27FC236}">
                    <a16:creationId xmlns:a16="http://schemas.microsoft.com/office/drawing/2014/main" id="{AE10F8D8-506B-4ACD-811F-3A6E44366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4" name="Freeform 384">
                <a:extLst>
                  <a:ext uri="{FF2B5EF4-FFF2-40B4-BE49-F238E27FC236}">
                    <a16:creationId xmlns:a16="http://schemas.microsoft.com/office/drawing/2014/main" id="{3F736F47-C247-48F8-8568-F099EB6D4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5" name="Freeform 385">
                <a:extLst>
                  <a:ext uri="{FF2B5EF4-FFF2-40B4-BE49-F238E27FC236}">
                    <a16:creationId xmlns:a16="http://schemas.microsoft.com/office/drawing/2014/main" id="{50B51855-A3E9-4D0E-BBFA-9F1CC2184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6" name="Freeform 386">
                <a:extLst>
                  <a:ext uri="{FF2B5EF4-FFF2-40B4-BE49-F238E27FC236}">
                    <a16:creationId xmlns:a16="http://schemas.microsoft.com/office/drawing/2014/main" id="{2F13811D-E374-4FF4-9468-4D41C9DC6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7" name="Freeform 387">
                <a:extLst>
                  <a:ext uri="{FF2B5EF4-FFF2-40B4-BE49-F238E27FC236}">
                    <a16:creationId xmlns:a16="http://schemas.microsoft.com/office/drawing/2014/main" id="{5AFCF866-07EA-4A03-A76C-C601C5822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8" name="Freeform 388">
                <a:extLst>
                  <a:ext uri="{FF2B5EF4-FFF2-40B4-BE49-F238E27FC236}">
                    <a16:creationId xmlns:a16="http://schemas.microsoft.com/office/drawing/2014/main" id="{2793BA57-5EBB-4C93-BE46-98C3C455C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9" name="Freeform 389">
                <a:extLst>
                  <a:ext uri="{FF2B5EF4-FFF2-40B4-BE49-F238E27FC236}">
                    <a16:creationId xmlns:a16="http://schemas.microsoft.com/office/drawing/2014/main" id="{66FC21C1-BF63-49A4-8214-5CBAE9F79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0" name="Freeform 390">
                <a:extLst>
                  <a:ext uri="{FF2B5EF4-FFF2-40B4-BE49-F238E27FC236}">
                    <a16:creationId xmlns:a16="http://schemas.microsoft.com/office/drawing/2014/main" id="{6A44574D-497E-4187-A9E8-DA09C147B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1" name="Freeform 391">
                <a:extLst>
                  <a:ext uri="{FF2B5EF4-FFF2-40B4-BE49-F238E27FC236}">
                    <a16:creationId xmlns:a16="http://schemas.microsoft.com/office/drawing/2014/main" id="{93D54FC1-539D-424C-9EF7-1CE42BB0D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2" name="Freeform 392">
                <a:extLst>
                  <a:ext uri="{FF2B5EF4-FFF2-40B4-BE49-F238E27FC236}">
                    <a16:creationId xmlns:a16="http://schemas.microsoft.com/office/drawing/2014/main" id="{07E25A8A-851C-4144-B389-D1A954994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3" name="Freeform 393">
                <a:extLst>
                  <a:ext uri="{FF2B5EF4-FFF2-40B4-BE49-F238E27FC236}">
                    <a16:creationId xmlns:a16="http://schemas.microsoft.com/office/drawing/2014/main" id="{4C66057F-7B0F-4BED-A3B5-E8E4E0A6D8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4" name="Freeform 394">
                <a:extLst>
                  <a:ext uri="{FF2B5EF4-FFF2-40B4-BE49-F238E27FC236}">
                    <a16:creationId xmlns:a16="http://schemas.microsoft.com/office/drawing/2014/main" id="{E3C1B7F9-113B-408D-B4AC-A236FBE429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5" name="Freeform 395">
                <a:extLst>
                  <a:ext uri="{FF2B5EF4-FFF2-40B4-BE49-F238E27FC236}">
                    <a16:creationId xmlns:a16="http://schemas.microsoft.com/office/drawing/2014/main" id="{7979BEC5-7A65-4397-8C5D-D9360FAB24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6" name="Freeform 396">
                <a:extLst>
                  <a:ext uri="{FF2B5EF4-FFF2-40B4-BE49-F238E27FC236}">
                    <a16:creationId xmlns:a16="http://schemas.microsoft.com/office/drawing/2014/main" id="{A6426172-AEEA-4C89-B7E4-3CDA269173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7" name="Freeform 397">
                <a:extLst>
                  <a:ext uri="{FF2B5EF4-FFF2-40B4-BE49-F238E27FC236}">
                    <a16:creationId xmlns:a16="http://schemas.microsoft.com/office/drawing/2014/main" id="{DB46FBC6-25C2-49E8-BEEF-0EA482EFFB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8" name="Freeform 398">
                <a:extLst>
                  <a:ext uri="{FF2B5EF4-FFF2-40B4-BE49-F238E27FC236}">
                    <a16:creationId xmlns:a16="http://schemas.microsoft.com/office/drawing/2014/main" id="{AA384C14-F89B-4101-87D0-D5999D6EC0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9" name="Freeform 399">
                <a:extLst>
                  <a:ext uri="{FF2B5EF4-FFF2-40B4-BE49-F238E27FC236}">
                    <a16:creationId xmlns:a16="http://schemas.microsoft.com/office/drawing/2014/main" id="{6293D233-5F83-480A-B950-2BED84E8E0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0" name="Freeform 400">
                <a:extLst>
                  <a:ext uri="{FF2B5EF4-FFF2-40B4-BE49-F238E27FC236}">
                    <a16:creationId xmlns:a16="http://schemas.microsoft.com/office/drawing/2014/main" id="{888BB2F6-AB21-4D3D-98E7-50BD81B9B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1" name="Freeform 401">
                <a:extLst>
                  <a:ext uri="{FF2B5EF4-FFF2-40B4-BE49-F238E27FC236}">
                    <a16:creationId xmlns:a16="http://schemas.microsoft.com/office/drawing/2014/main" id="{7943D1E3-B013-42DE-9F78-087A2F02C4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2" name="Freeform 402">
                <a:extLst>
                  <a:ext uri="{FF2B5EF4-FFF2-40B4-BE49-F238E27FC236}">
                    <a16:creationId xmlns:a16="http://schemas.microsoft.com/office/drawing/2014/main" id="{3D4D78CA-35F6-4E9F-8028-C62C304D9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3" name="Freeform 403">
                <a:extLst>
                  <a:ext uri="{FF2B5EF4-FFF2-40B4-BE49-F238E27FC236}">
                    <a16:creationId xmlns:a16="http://schemas.microsoft.com/office/drawing/2014/main" id="{CF1DED7D-05A9-4AA5-A1B3-C617855F9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4" name="Freeform 404">
                <a:extLst>
                  <a:ext uri="{FF2B5EF4-FFF2-40B4-BE49-F238E27FC236}">
                    <a16:creationId xmlns:a16="http://schemas.microsoft.com/office/drawing/2014/main" id="{8725932C-1B23-4FB8-87CD-46A34A32E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5" name="Freeform 405">
                <a:extLst>
                  <a:ext uri="{FF2B5EF4-FFF2-40B4-BE49-F238E27FC236}">
                    <a16:creationId xmlns:a16="http://schemas.microsoft.com/office/drawing/2014/main" id="{B80690D2-78A4-47D7-A14B-1B0CC40B9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6" name="Freeform 406">
                <a:extLst>
                  <a:ext uri="{FF2B5EF4-FFF2-40B4-BE49-F238E27FC236}">
                    <a16:creationId xmlns:a16="http://schemas.microsoft.com/office/drawing/2014/main" id="{D8F8EE83-6573-4EB8-9C27-43DD28AD0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7" name="Freeform 407">
                <a:extLst>
                  <a:ext uri="{FF2B5EF4-FFF2-40B4-BE49-F238E27FC236}">
                    <a16:creationId xmlns:a16="http://schemas.microsoft.com/office/drawing/2014/main" id="{B80DBE58-E434-4A76-989A-E2FD3EC77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8" name="Freeform 408">
                <a:extLst>
                  <a:ext uri="{FF2B5EF4-FFF2-40B4-BE49-F238E27FC236}">
                    <a16:creationId xmlns:a16="http://schemas.microsoft.com/office/drawing/2014/main" id="{737A92BB-CB43-453C-B35E-992BAB644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9" name="Freeform 409">
                <a:extLst>
                  <a:ext uri="{FF2B5EF4-FFF2-40B4-BE49-F238E27FC236}">
                    <a16:creationId xmlns:a16="http://schemas.microsoft.com/office/drawing/2014/main" id="{0B998C26-17E8-4723-A9EF-EECA37077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0" name="Freeform 410">
                <a:extLst>
                  <a:ext uri="{FF2B5EF4-FFF2-40B4-BE49-F238E27FC236}">
                    <a16:creationId xmlns:a16="http://schemas.microsoft.com/office/drawing/2014/main" id="{1A9D3C78-7120-4065-9954-155995D43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1" name="Freeform 411">
                <a:extLst>
                  <a:ext uri="{FF2B5EF4-FFF2-40B4-BE49-F238E27FC236}">
                    <a16:creationId xmlns:a16="http://schemas.microsoft.com/office/drawing/2014/main" id="{EC5C5816-0EFF-46D4-B979-1C210A437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2" name="Freeform 412">
                <a:extLst>
                  <a:ext uri="{FF2B5EF4-FFF2-40B4-BE49-F238E27FC236}">
                    <a16:creationId xmlns:a16="http://schemas.microsoft.com/office/drawing/2014/main" id="{2312B708-EA25-498D-9658-A3B8DD8FE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3" name="Freeform 413">
                <a:extLst>
                  <a:ext uri="{FF2B5EF4-FFF2-40B4-BE49-F238E27FC236}">
                    <a16:creationId xmlns:a16="http://schemas.microsoft.com/office/drawing/2014/main" id="{87E755F5-34E8-4075-8435-42834B814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4" name="Freeform 414">
                <a:extLst>
                  <a:ext uri="{FF2B5EF4-FFF2-40B4-BE49-F238E27FC236}">
                    <a16:creationId xmlns:a16="http://schemas.microsoft.com/office/drawing/2014/main" id="{3C16675B-396A-448B-8E91-D689F562C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5" name="Line 415">
                <a:extLst>
                  <a:ext uri="{FF2B5EF4-FFF2-40B4-BE49-F238E27FC236}">
                    <a16:creationId xmlns:a16="http://schemas.microsoft.com/office/drawing/2014/main" id="{EE97EB0F-546E-4968-B38C-D7EFC57C2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6" name="Freeform 416">
                <a:extLst>
                  <a:ext uri="{FF2B5EF4-FFF2-40B4-BE49-F238E27FC236}">
                    <a16:creationId xmlns:a16="http://schemas.microsoft.com/office/drawing/2014/main" id="{D24C52AA-B9F7-489E-BB3C-EE3C2928D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7" name="Freeform 417">
                <a:extLst>
                  <a:ext uri="{FF2B5EF4-FFF2-40B4-BE49-F238E27FC236}">
                    <a16:creationId xmlns:a16="http://schemas.microsoft.com/office/drawing/2014/main" id="{DACAE32D-17C6-4538-BE6A-89E10B727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8" name="Freeform 418">
                <a:extLst>
                  <a:ext uri="{FF2B5EF4-FFF2-40B4-BE49-F238E27FC236}">
                    <a16:creationId xmlns:a16="http://schemas.microsoft.com/office/drawing/2014/main" id="{E29EBE74-F696-4346-BD0D-3B808AC5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9" name="Freeform 419">
                <a:extLst>
                  <a:ext uri="{FF2B5EF4-FFF2-40B4-BE49-F238E27FC236}">
                    <a16:creationId xmlns:a16="http://schemas.microsoft.com/office/drawing/2014/main" id="{17D5EFD1-20FF-4D52-AE30-F0411FFD1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0" name="Freeform 420">
                <a:extLst>
                  <a:ext uri="{FF2B5EF4-FFF2-40B4-BE49-F238E27FC236}">
                    <a16:creationId xmlns:a16="http://schemas.microsoft.com/office/drawing/2014/main" id="{7CCEB19D-A2BC-4DC9-9E2C-741DA0002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1" name="Freeform 421">
                <a:extLst>
                  <a:ext uri="{FF2B5EF4-FFF2-40B4-BE49-F238E27FC236}">
                    <a16:creationId xmlns:a16="http://schemas.microsoft.com/office/drawing/2014/main" id="{94917C2C-54BB-48E8-8258-36A336583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2" name="Freeform 422">
                <a:extLst>
                  <a:ext uri="{FF2B5EF4-FFF2-40B4-BE49-F238E27FC236}">
                    <a16:creationId xmlns:a16="http://schemas.microsoft.com/office/drawing/2014/main" id="{732EFCDD-779A-4ADD-8E92-DF99FD558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3" name="Freeform 423">
                <a:extLst>
                  <a:ext uri="{FF2B5EF4-FFF2-40B4-BE49-F238E27FC236}">
                    <a16:creationId xmlns:a16="http://schemas.microsoft.com/office/drawing/2014/main" id="{216E481E-5D16-414A-A0FF-563913993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4" name="Freeform 424">
                <a:extLst>
                  <a:ext uri="{FF2B5EF4-FFF2-40B4-BE49-F238E27FC236}">
                    <a16:creationId xmlns:a16="http://schemas.microsoft.com/office/drawing/2014/main" id="{127C8757-A08D-4FAF-BFB5-241BABD89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5" name="Freeform 425">
                <a:extLst>
                  <a:ext uri="{FF2B5EF4-FFF2-40B4-BE49-F238E27FC236}">
                    <a16:creationId xmlns:a16="http://schemas.microsoft.com/office/drawing/2014/main" id="{C13DA48F-7D44-425C-BF02-A4A72BCCA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6" name="Freeform 426">
                <a:extLst>
                  <a:ext uri="{FF2B5EF4-FFF2-40B4-BE49-F238E27FC236}">
                    <a16:creationId xmlns:a16="http://schemas.microsoft.com/office/drawing/2014/main" id="{5550C7C1-0119-474C-99C3-EE0507D22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7" name="Freeform 427">
                <a:extLst>
                  <a:ext uri="{FF2B5EF4-FFF2-40B4-BE49-F238E27FC236}">
                    <a16:creationId xmlns:a16="http://schemas.microsoft.com/office/drawing/2014/main" id="{CE2F179C-1D21-4953-A0B2-57608E460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8" name="Freeform 428">
                <a:extLst>
                  <a:ext uri="{FF2B5EF4-FFF2-40B4-BE49-F238E27FC236}">
                    <a16:creationId xmlns:a16="http://schemas.microsoft.com/office/drawing/2014/main" id="{D249DB49-52AC-49E0-AE9D-38F9E97CB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9" name="Freeform 429">
                <a:extLst>
                  <a:ext uri="{FF2B5EF4-FFF2-40B4-BE49-F238E27FC236}">
                    <a16:creationId xmlns:a16="http://schemas.microsoft.com/office/drawing/2014/main" id="{D2FB24E4-89EF-4BD5-BEAB-ED3BC4A63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0" name="Freeform 430">
                <a:extLst>
                  <a:ext uri="{FF2B5EF4-FFF2-40B4-BE49-F238E27FC236}">
                    <a16:creationId xmlns:a16="http://schemas.microsoft.com/office/drawing/2014/main" id="{6D8BDA91-4E4A-43A6-BE9F-C5D59585D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1" name="Freeform 431">
                <a:extLst>
                  <a:ext uri="{FF2B5EF4-FFF2-40B4-BE49-F238E27FC236}">
                    <a16:creationId xmlns:a16="http://schemas.microsoft.com/office/drawing/2014/main" id="{C9168CE2-9B7A-42C3-AA94-2646564AF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2" name="Freeform 432">
                <a:extLst>
                  <a:ext uri="{FF2B5EF4-FFF2-40B4-BE49-F238E27FC236}">
                    <a16:creationId xmlns:a16="http://schemas.microsoft.com/office/drawing/2014/main" id="{9142FBAE-9AD6-4FF0-A2C7-7AC6CCC39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3" name="Freeform 433">
                <a:extLst>
                  <a:ext uri="{FF2B5EF4-FFF2-40B4-BE49-F238E27FC236}">
                    <a16:creationId xmlns:a16="http://schemas.microsoft.com/office/drawing/2014/main" id="{B256E38B-33C4-411F-AF54-C136CB055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4" name="Freeform 434">
                <a:extLst>
                  <a:ext uri="{FF2B5EF4-FFF2-40B4-BE49-F238E27FC236}">
                    <a16:creationId xmlns:a16="http://schemas.microsoft.com/office/drawing/2014/main" id="{2A245B7F-04CD-4070-A76D-F494D8892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5" name="Freeform 435">
                <a:extLst>
                  <a:ext uri="{FF2B5EF4-FFF2-40B4-BE49-F238E27FC236}">
                    <a16:creationId xmlns:a16="http://schemas.microsoft.com/office/drawing/2014/main" id="{ACE0A847-94D4-4865-BF3F-99F1F3F58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6" name="Freeform 436">
                <a:extLst>
                  <a:ext uri="{FF2B5EF4-FFF2-40B4-BE49-F238E27FC236}">
                    <a16:creationId xmlns:a16="http://schemas.microsoft.com/office/drawing/2014/main" id="{112A7A8C-3603-49B5-A74C-9D5C0335D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7" name="Freeform 437">
                <a:extLst>
                  <a:ext uri="{FF2B5EF4-FFF2-40B4-BE49-F238E27FC236}">
                    <a16:creationId xmlns:a16="http://schemas.microsoft.com/office/drawing/2014/main" id="{A387348F-52A2-4066-87E6-F6CD5735D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8" name="Freeform 438">
                <a:extLst>
                  <a:ext uri="{FF2B5EF4-FFF2-40B4-BE49-F238E27FC236}">
                    <a16:creationId xmlns:a16="http://schemas.microsoft.com/office/drawing/2014/main" id="{18DC9941-B066-43F9-8647-4EF15E3CA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9" name="Freeform 439">
                <a:extLst>
                  <a:ext uri="{FF2B5EF4-FFF2-40B4-BE49-F238E27FC236}">
                    <a16:creationId xmlns:a16="http://schemas.microsoft.com/office/drawing/2014/main" id="{D7FB4B8D-1C10-4A71-BD5A-EA79B7CDE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0" name="Freeform 440">
                <a:extLst>
                  <a:ext uri="{FF2B5EF4-FFF2-40B4-BE49-F238E27FC236}">
                    <a16:creationId xmlns:a16="http://schemas.microsoft.com/office/drawing/2014/main" id="{5CD1AAE9-992A-49DF-9F19-41C544EFE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1" name="Freeform 441">
                <a:extLst>
                  <a:ext uri="{FF2B5EF4-FFF2-40B4-BE49-F238E27FC236}">
                    <a16:creationId xmlns:a16="http://schemas.microsoft.com/office/drawing/2014/main" id="{B81FE408-0458-4624-8FFC-424F59CC9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2" name="Freeform 442">
                <a:extLst>
                  <a:ext uri="{FF2B5EF4-FFF2-40B4-BE49-F238E27FC236}">
                    <a16:creationId xmlns:a16="http://schemas.microsoft.com/office/drawing/2014/main" id="{5E57DF43-DC6F-43B2-8F32-D080BAFDB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3" name="Freeform 443">
                <a:extLst>
                  <a:ext uri="{FF2B5EF4-FFF2-40B4-BE49-F238E27FC236}">
                    <a16:creationId xmlns:a16="http://schemas.microsoft.com/office/drawing/2014/main" id="{236604C5-7156-48AD-9DA2-17EC6ADFB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4" name="Freeform 444">
                <a:extLst>
                  <a:ext uri="{FF2B5EF4-FFF2-40B4-BE49-F238E27FC236}">
                    <a16:creationId xmlns:a16="http://schemas.microsoft.com/office/drawing/2014/main" id="{B2CD696F-066C-4A30-8D69-6836C9F79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5" name="Freeform 445">
                <a:extLst>
                  <a:ext uri="{FF2B5EF4-FFF2-40B4-BE49-F238E27FC236}">
                    <a16:creationId xmlns:a16="http://schemas.microsoft.com/office/drawing/2014/main" id="{09FE0263-716E-4C94-BFA3-484B80E40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6" name="Freeform 446">
                <a:extLst>
                  <a:ext uri="{FF2B5EF4-FFF2-40B4-BE49-F238E27FC236}">
                    <a16:creationId xmlns:a16="http://schemas.microsoft.com/office/drawing/2014/main" id="{98B40338-60F6-4330-B8C7-A6B2EA886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7" name="Freeform 447">
                <a:extLst>
                  <a:ext uri="{FF2B5EF4-FFF2-40B4-BE49-F238E27FC236}">
                    <a16:creationId xmlns:a16="http://schemas.microsoft.com/office/drawing/2014/main" id="{5819B54C-8341-4C9F-8BD5-400A6097C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8" name="Freeform 448">
                <a:extLst>
                  <a:ext uri="{FF2B5EF4-FFF2-40B4-BE49-F238E27FC236}">
                    <a16:creationId xmlns:a16="http://schemas.microsoft.com/office/drawing/2014/main" id="{B29288ED-87A1-4B2E-BBBF-3E2A6015F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9" name="Freeform 449">
                <a:extLst>
                  <a:ext uri="{FF2B5EF4-FFF2-40B4-BE49-F238E27FC236}">
                    <a16:creationId xmlns:a16="http://schemas.microsoft.com/office/drawing/2014/main" id="{67064D24-69EF-4DEF-80F0-EBC8FF391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0" name="Freeform 450">
                <a:extLst>
                  <a:ext uri="{FF2B5EF4-FFF2-40B4-BE49-F238E27FC236}">
                    <a16:creationId xmlns:a16="http://schemas.microsoft.com/office/drawing/2014/main" id="{1DA19972-AB14-42C9-A6B2-17127E5BC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1" name="Freeform 451">
                <a:extLst>
                  <a:ext uri="{FF2B5EF4-FFF2-40B4-BE49-F238E27FC236}">
                    <a16:creationId xmlns:a16="http://schemas.microsoft.com/office/drawing/2014/main" id="{1EA9B8DD-F336-4FC8-BED8-665880B7C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2" name="Freeform 452">
                <a:extLst>
                  <a:ext uri="{FF2B5EF4-FFF2-40B4-BE49-F238E27FC236}">
                    <a16:creationId xmlns:a16="http://schemas.microsoft.com/office/drawing/2014/main" id="{58141ED1-68DE-48F1-AD16-4EF376E37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3" name="Freeform 453">
                <a:extLst>
                  <a:ext uri="{FF2B5EF4-FFF2-40B4-BE49-F238E27FC236}">
                    <a16:creationId xmlns:a16="http://schemas.microsoft.com/office/drawing/2014/main" id="{95E148E8-CF7B-45C4-9A9E-B5F63AF97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4" name="Freeform 454">
                <a:extLst>
                  <a:ext uri="{FF2B5EF4-FFF2-40B4-BE49-F238E27FC236}">
                    <a16:creationId xmlns:a16="http://schemas.microsoft.com/office/drawing/2014/main" id="{5276E420-476E-4BB4-A090-6C7C31AE3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5" name="Freeform 455">
                <a:extLst>
                  <a:ext uri="{FF2B5EF4-FFF2-40B4-BE49-F238E27FC236}">
                    <a16:creationId xmlns:a16="http://schemas.microsoft.com/office/drawing/2014/main" id="{158F45C9-0C2B-4A6C-B430-8FE356719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6" name="Freeform 456">
                <a:extLst>
                  <a:ext uri="{FF2B5EF4-FFF2-40B4-BE49-F238E27FC236}">
                    <a16:creationId xmlns:a16="http://schemas.microsoft.com/office/drawing/2014/main" id="{C0BE1517-BAFA-45ED-A3F7-B45E9A9AA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7" name="Freeform 457">
                <a:extLst>
                  <a:ext uri="{FF2B5EF4-FFF2-40B4-BE49-F238E27FC236}">
                    <a16:creationId xmlns:a16="http://schemas.microsoft.com/office/drawing/2014/main" id="{0C668484-D95A-4FD3-95D2-0BFBBCDFB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8" name="Freeform 458">
                <a:extLst>
                  <a:ext uri="{FF2B5EF4-FFF2-40B4-BE49-F238E27FC236}">
                    <a16:creationId xmlns:a16="http://schemas.microsoft.com/office/drawing/2014/main" id="{F9FB3C54-DEDA-4962-9CB2-EB11DCF19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40" name="Freeform 459">
              <a:extLst>
                <a:ext uri="{FF2B5EF4-FFF2-40B4-BE49-F238E27FC236}">
                  <a16:creationId xmlns:a16="http://schemas.microsoft.com/office/drawing/2014/main" id="{40150381-DD03-4C8D-9FBD-395B16661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1" name="Freeform 460">
              <a:extLst>
                <a:ext uri="{FF2B5EF4-FFF2-40B4-BE49-F238E27FC236}">
                  <a16:creationId xmlns:a16="http://schemas.microsoft.com/office/drawing/2014/main" id="{821B0A91-AEC4-48B6-A773-D5CE7090B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2" name="Freeform 461">
              <a:extLst>
                <a:ext uri="{FF2B5EF4-FFF2-40B4-BE49-F238E27FC236}">
                  <a16:creationId xmlns:a16="http://schemas.microsoft.com/office/drawing/2014/main" id="{A7A04745-4AA2-4527-A9B5-8700E95E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3" name="Freeform 462">
              <a:extLst>
                <a:ext uri="{FF2B5EF4-FFF2-40B4-BE49-F238E27FC236}">
                  <a16:creationId xmlns:a16="http://schemas.microsoft.com/office/drawing/2014/main" id="{9CC976BE-D69E-4AF9-9217-AAA6B5EF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4" name="Freeform 463">
              <a:extLst>
                <a:ext uri="{FF2B5EF4-FFF2-40B4-BE49-F238E27FC236}">
                  <a16:creationId xmlns:a16="http://schemas.microsoft.com/office/drawing/2014/main" id="{B251665E-B8A2-4C44-B129-A8543B8DB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5" name="Freeform 464">
              <a:extLst>
                <a:ext uri="{FF2B5EF4-FFF2-40B4-BE49-F238E27FC236}">
                  <a16:creationId xmlns:a16="http://schemas.microsoft.com/office/drawing/2014/main" id="{C875CC4B-8573-43C3-BF4B-1E28681FF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6" name="Freeform 465">
              <a:extLst>
                <a:ext uri="{FF2B5EF4-FFF2-40B4-BE49-F238E27FC236}">
                  <a16:creationId xmlns:a16="http://schemas.microsoft.com/office/drawing/2014/main" id="{0A8EDF92-4068-45B3-85BC-88FB35284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7" name="Freeform 466">
              <a:extLst>
                <a:ext uri="{FF2B5EF4-FFF2-40B4-BE49-F238E27FC236}">
                  <a16:creationId xmlns:a16="http://schemas.microsoft.com/office/drawing/2014/main" id="{026EFB2C-BA61-43DA-9591-5D90A5540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8" name="Freeform 467">
              <a:extLst>
                <a:ext uri="{FF2B5EF4-FFF2-40B4-BE49-F238E27FC236}">
                  <a16:creationId xmlns:a16="http://schemas.microsoft.com/office/drawing/2014/main" id="{61B0AFAB-D4EA-4BD1-ABC0-B870B5C42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9" name="Freeform 468">
              <a:extLst>
                <a:ext uri="{FF2B5EF4-FFF2-40B4-BE49-F238E27FC236}">
                  <a16:creationId xmlns:a16="http://schemas.microsoft.com/office/drawing/2014/main" id="{2AA182CB-4DB1-4A35-A530-DF144B02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0" name="Freeform 469">
              <a:extLst>
                <a:ext uri="{FF2B5EF4-FFF2-40B4-BE49-F238E27FC236}">
                  <a16:creationId xmlns:a16="http://schemas.microsoft.com/office/drawing/2014/main" id="{4548D904-592A-4EC8-8B00-C97A149B8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1" name="Freeform 470">
              <a:extLst>
                <a:ext uri="{FF2B5EF4-FFF2-40B4-BE49-F238E27FC236}">
                  <a16:creationId xmlns:a16="http://schemas.microsoft.com/office/drawing/2014/main" id="{22EEAD1C-2006-4BC4-ABDE-BC2C8C66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2" name="Freeform 471">
              <a:extLst>
                <a:ext uri="{FF2B5EF4-FFF2-40B4-BE49-F238E27FC236}">
                  <a16:creationId xmlns:a16="http://schemas.microsoft.com/office/drawing/2014/main" id="{8E606359-2320-493C-9D76-C4F966B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3" name="Freeform 472">
              <a:extLst>
                <a:ext uri="{FF2B5EF4-FFF2-40B4-BE49-F238E27FC236}">
                  <a16:creationId xmlns:a16="http://schemas.microsoft.com/office/drawing/2014/main" id="{6574E085-637E-490D-9EF2-ABBEA6A2A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4" name="Freeform 473">
              <a:extLst>
                <a:ext uri="{FF2B5EF4-FFF2-40B4-BE49-F238E27FC236}">
                  <a16:creationId xmlns:a16="http://schemas.microsoft.com/office/drawing/2014/main" id="{FB54465E-0DBE-4AD0-B0E1-FCB6C9D9C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5" name="Freeform 474">
              <a:extLst>
                <a:ext uri="{FF2B5EF4-FFF2-40B4-BE49-F238E27FC236}">
                  <a16:creationId xmlns:a16="http://schemas.microsoft.com/office/drawing/2014/main" id="{328D948C-1B1F-41DB-ADFF-C02759CB9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6" name="Freeform 475">
              <a:extLst>
                <a:ext uri="{FF2B5EF4-FFF2-40B4-BE49-F238E27FC236}">
                  <a16:creationId xmlns:a16="http://schemas.microsoft.com/office/drawing/2014/main" id="{6A53F442-CB33-4EF2-90BB-59344BE1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7" name="Freeform 476">
              <a:extLst>
                <a:ext uri="{FF2B5EF4-FFF2-40B4-BE49-F238E27FC236}">
                  <a16:creationId xmlns:a16="http://schemas.microsoft.com/office/drawing/2014/main" id="{002DE7A2-84E8-4D9E-94E7-5C4275507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8" name="Freeform 477">
              <a:extLst>
                <a:ext uri="{FF2B5EF4-FFF2-40B4-BE49-F238E27FC236}">
                  <a16:creationId xmlns:a16="http://schemas.microsoft.com/office/drawing/2014/main" id="{2FB87BD4-9FCC-474F-867B-9EB4C0878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9" name="Freeform 478">
              <a:extLst>
                <a:ext uri="{FF2B5EF4-FFF2-40B4-BE49-F238E27FC236}">
                  <a16:creationId xmlns:a16="http://schemas.microsoft.com/office/drawing/2014/main" id="{62853FDA-4D3C-4CA5-ABC1-923FEC0E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0" name="Freeform 479">
              <a:extLst>
                <a:ext uri="{FF2B5EF4-FFF2-40B4-BE49-F238E27FC236}">
                  <a16:creationId xmlns:a16="http://schemas.microsoft.com/office/drawing/2014/main" id="{79A9140F-E7F7-4D78-8908-8ADF30A6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1" name="Freeform 480">
              <a:extLst>
                <a:ext uri="{FF2B5EF4-FFF2-40B4-BE49-F238E27FC236}">
                  <a16:creationId xmlns:a16="http://schemas.microsoft.com/office/drawing/2014/main" id="{38F18B4F-279B-456D-9962-99AF92A76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2" name="Freeform 481">
              <a:extLst>
                <a:ext uri="{FF2B5EF4-FFF2-40B4-BE49-F238E27FC236}">
                  <a16:creationId xmlns:a16="http://schemas.microsoft.com/office/drawing/2014/main" id="{B1779DF2-FFB2-49AF-9641-A36785A7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3" name="Freeform 482">
              <a:extLst>
                <a:ext uri="{FF2B5EF4-FFF2-40B4-BE49-F238E27FC236}">
                  <a16:creationId xmlns:a16="http://schemas.microsoft.com/office/drawing/2014/main" id="{01F8F50A-3F67-4494-AFAC-A3DD2601C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4" name="Freeform 483">
              <a:extLst>
                <a:ext uri="{FF2B5EF4-FFF2-40B4-BE49-F238E27FC236}">
                  <a16:creationId xmlns:a16="http://schemas.microsoft.com/office/drawing/2014/main" id="{9486F2D2-23AA-44F8-A9C0-468CC7721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5" name="Freeform 484">
              <a:extLst>
                <a:ext uri="{FF2B5EF4-FFF2-40B4-BE49-F238E27FC236}">
                  <a16:creationId xmlns:a16="http://schemas.microsoft.com/office/drawing/2014/main" id="{A2F978CB-1302-4D67-A0F8-00D1C1D03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6" name="Freeform 485">
              <a:extLst>
                <a:ext uri="{FF2B5EF4-FFF2-40B4-BE49-F238E27FC236}">
                  <a16:creationId xmlns:a16="http://schemas.microsoft.com/office/drawing/2014/main" id="{8C80541C-B51A-4B97-B5DC-99936327A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7" name="Freeform 486">
              <a:extLst>
                <a:ext uri="{FF2B5EF4-FFF2-40B4-BE49-F238E27FC236}">
                  <a16:creationId xmlns:a16="http://schemas.microsoft.com/office/drawing/2014/main" id="{3902B903-2E32-4C92-B570-D1A25D565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8" name="Freeform 487">
              <a:extLst>
                <a:ext uri="{FF2B5EF4-FFF2-40B4-BE49-F238E27FC236}">
                  <a16:creationId xmlns:a16="http://schemas.microsoft.com/office/drawing/2014/main" id="{EA9B111D-CBE5-4E6C-936C-FE6BF3E5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9" name="Freeform 488">
              <a:extLst>
                <a:ext uri="{FF2B5EF4-FFF2-40B4-BE49-F238E27FC236}">
                  <a16:creationId xmlns:a16="http://schemas.microsoft.com/office/drawing/2014/main" id="{FBC0326D-8757-44B8-B38B-6FCF42FDA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0" name="Freeform 489">
              <a:extLst>
                <a:ext uri="{FF2B5EF4-FFF2-40B4-BE49-F238E27FC236}">
                  <a16:creationId xmlns:a16="http://schemas.microsoft.com/office/drawing/2014/main" id="{5F367A52-6942-4DD8-9784-93C377A25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1" name="Freeform 490">
              <a:extLst>
                <a:ext uri="{FF2B5EF4-FFF2-40B4-BE49-F238E27FC236}">
                  <a16:creationId xmlns:a16="http://schemas.microsoft.com/office/drawing/2014/main" id="{B883DD1E-B436-4821-8B7E-47AC660CC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2" name="Freeform 491">
              <a:extLst>
                <a:ext uri="{FF2B5EF4-FFF2-40B4-BE49-F238E27FC236}">
                  <a16:creationId xmlns:a16="http://schemas.microsoft.com/office/drawing/2014/main" id="{BBD8087C-EDFF-4737-8CC2-9EFFEEB6F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3" name="Freeform 492">
              <a:extLst>
                <a:ext uri="{FF2B5EF4-FFF2-40B4-BE49-F238E27FC236}">
                  <a16:creationId xmlns:a16="http://schemas.microsoft.com/office/drawing/2014/main" id="{AF207A3F-60A9-41C8-B7FB-45767919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4" name="Freeform 493">
              <a:extLst>
                <a:ext uri="{FF2B5EF4-FFF2-40B4-BE49-F238E27FC236}">
                  <a16:creationId xmlns:a16="http://schemas.microsoft.com/office/drawing/2014/main" id="{5CB13D20-7F6B-4E50-A92D-80A82F5F6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5" name="Freeform 494">
              <a:extLst>
                <a:ext uri="{FF2B5EF4-FFF2-40B4-BE49-F238E27FC236}">
                  <a16:creationId xmlns:a16="http://schemas.microsoft.com/office/drawing/2014/main" id="{B5606C4D-C2A0-4A49-BD9B-9C6244DA1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6" name="Freeform 495">
              <a:extLst>
                <a:ext uri="{FF2B5EF4-FFF2-40B4-BE49-F238E27FC236}">
                  <a16:creationId xmlns:a16="http://schemas.microsoft.com/office/drawing/2014/main" id="{0C60C061-5815-4240-95E7-6A1E7A465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7" name="Freeform 496">
              <a:extLst>
                <a:ext uri="{FF2B5EF4-FFF2-40B4-BE49-F238E27FC236}">
                  <a16:creationId xmlns:a16="http://schemas.microsoft.com/office/drawing/2014/main" id="{E404C1AA-2D01-4A6A-961F-C49B76261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8" name="Freeform 497">
              <a:extLst>
                <a:ext uri="{FF2B5EF4-FFF2-40B4-BE49-F238E27FC236}">
                  <a16:creationId xmlns:a16="http://schemas.microsoft.com/office/drawing/2014/main" id="{DFEB5CE5-A82B-4C49-BF4D-CD4CE28F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9" name="Freeform 498">
              <a:extLst>
                <a:ext uri="{FF2B5EF4-FFF2-40B4-BE49-F238E27FC236}">
                  <a16:creationId xmlns:a16="http://schemas.microsoft.com/office/drawing/2014/main" id="{A9FA0B83-7B79-4195-AC6C-D862B38AD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0" name="Freeform 499">
              <a:extLst>
                <a:ext uri="{FF2B5EF4-FFF2-40B4-BE49-F238E27FC236}">
                  <a16:creationId xmlns:a16="http://schemas.microsoft.com/office/drawing/2014/main" id="{B94DC5B1-EB76-45A4-B4DF-594B4753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1" name="Freeform 500">
              <a:extLst>
                <a:ext uri="{FF2B5EF4-FFF2-40B4-BE49-F238E27FC236}">
                  <a16:creationId xmlns:a16="http://schemas.microsoft.com/office/drawing/2014/main" id="{10E8B672-555B-4EEE-B72B-280B4E483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2" name="Freeform 501">
              <a:extLst>
                <a:ext uri="{FF2B5EF4-FFF2-40B4-BE49-F238E27FC236}">
                  <a16:creationId xmlns:a16="http://schemas.microsoft.com/office/drawing/2014/main" id="{FA04209D-8BA3-4269-9065-F4E0AC6DD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3" name="Freeform 502">
              <a:extLst>
                <a:ext uri="{FF2B5EF4-FFF2-40B4-BE49-F238E27FC236}">
                  <a16:creationId xmlns:a16="http://schemas.microsoft.com/office/drawing/2014/main" id="{45E20A59-09BC-4E6B-BAFA-8FEB9A262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4" name="Freeform 503">
              <a:extLst>
                <a:ext uri="{FF2B5EF4-FFF2-40B4-BE49-F238E27FC236}">
                  <a16:creationId xmlns:a16="http://schemas.microsoft.com/office/drawing/2014/main" id="{A27132BB-2564-4E4F-8622-B69550ACE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5" name="Freeform 504">
              <a:extLst>
                <a:ext uri="{FF2B5EF4-FFF2-40B4-BE49-F238E27FC236}">
                  <a16:creationId xmlns:a16="http://schemas.microsoft.com/office/drawing/2014/main" id="{8E0E93AB-DAC2-46F3-BB04-7DDF55B73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6" name="Freeform 505">
              <a:extLst>
                <a:ext uri="{FF2B5EF4-FFF2-40B4-BE49-F238E27FC236}">
                  <a16:creationId xmlns:a16="http://schemas.microsoft.com/office/drawing/2014/main" id="{0F11AF94-6B5C-44BA-AB30-38B71039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7" name="Freeform 506">
              <a:extLst>
                <a:ext uri="{FF2B5EF4-FFF2-40B4-BE49-F238E27FC236}">
                  <a16:creationId xmlns:a16="http://schemas.microsoft.com/office/drawing/2014/main" id="{7F1ECA0F-9046-4524-908A-36C60ACAA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8" name="Freeform 507">
              <a:extLst>
                <a:ext uri="{FF2B5EF4-FFF2-40B4-BE49-F238E27FC236}">
                  <a16:creationId xmlns:a16="http://schemas.microsoft.com/office/drawing/2014/main" id="{8949600F-738F-44DA-B006-543CD3EC2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9" name="Freeform 508">
              <a:extLst>
                <a:ext uri="{FF2B5EF4-FFF2-40B4-BE49-F238E27FC236}">
                  <a16:creationId xmlns:a16="http://schemas.microsoft.com/office/drawing/2014/main" id="{1B5BADCF-E56E-4F80-8C14-6E74C721A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0" name="Freeform 509">
              <a:extLst>
                <a:ext uri="{FF2B5EF4-FFF2-40B4-BE49-F238E27FC236}">
                  <a16:creationId xmlns:a16="http://schemas.microsoft.com/office/drawing/2014/main" id="{9449EE8F-2A07-44FE-B9FC-6E9E123F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1" name="Freeform 510">
              <a:extLst>
                <a:ext uri="{FF2B5EF4-FFF2-40B4-BE49-F238E27FC236}">
                  <a16:creationId xmlns:a16="http://schemas.microsoft.com/office/drawing/2014/main" id="{B2A55210-5A3D-4191-9BEA-294AFE0B5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2" name="Freeform 511">
              <a:extLst>
                <a:ext uri="{FF2B5EF4-FFF2-40B4-BE49-F238E27FC236}">
                  <a16:creationId xmlns:a16="http://schemas.microsoft.com/office/drawing/2014/main" id="{C1D84E73-A882-4EBB-984C-3B8582205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3" name="Freeform 512">
              <a:extLst>
                <a:ext uri="{FF2B5EF4-FFF2-40B4-BE49-F238E27FC236}">
                  <a16:creationId xmlns:a16="http://schemas.microsoft.com/office/drawing/2014/main" id="{AF3F201D-156C-4F56-BD54-2C81336A5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4" name="Freeform 513">
              <a:extLst>
                <a:ext uri="{FF2B5EF4-FFF2-40B4-BE49-F238E27FC236}">
                  <a16:creationId xmlns:a16="http://schemas.microsoft.com/office/drawing/2014/main" id="{4846B7A0-17DA-4848-A752-8A2BFF7B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5" name="Freeform 514">
              <a:extLst>
                <a:ext uri="{FF2B5EF4-FFF2-40B4-BE49-F238E27FC236}">
                  <a16:creationId xmlns:a16="http://schemas.microsoft.com/office/drawing/2014/main" id="{5ADD4C4D-6DA1-4840-82F4-7C71D251B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6" name="Freeform 515">
              <a:extLst>
                <a:ext uri="{FF2B5EF4-FFF2-40B4-BE49-F238E27FC236}">
                  <a16:creationId xmlns:a16="http://schemas.microsoft.com/office/drawing/2014/main" id="{9C6B1E5A-84B1-46B3-935A-3189A8063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7" name="Freeform 516">
              <a:extLst>
                <a:ext uri="{FF2B5EF4-FFF2-40B4-BE49-F238E27FC236}">
                  <a16:creationId xmlns:a16="http://schemas.microsoft.com/office/drawing/2014/main" id="{E5C3AC60-2CC0-4678-AD81-ADF5608B4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8" name="Freeform 517">
              <a:extLst>
                <a:ext uri="{FF2B5EF4-FFF2-40B4-BE49-F238E27FC236}">
                  <a16:creationId xmlns:a16="http://schemas.microsoft.com/office/drawing/2014/main" id="{4BD9203D-AD45-4CC3-920F-124801711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9" name="Freeform 518">
              <a:extLst>
                <a:ext uri="{FF2B5EF4-FFF2-40B4-BE49-F238E27FC236}">
                  <a16:creationId xmlns:a16="http://schemas.microsoft.com/office/drawing/2014/main" id="{ACAAF03E-5262-4761-8129-34CB0B4C2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0" name="Freeform 519">
              <a:extLst>
                <a:ext uri="{FF2B5EF4-FFF2-40B4-BE49-F238E27FC236}">
                  <a16:creationId xmlns:a16="http://schemas.microsoft.com/office/drawing/2014/main" id="{B5E3EAC3-4385-4D9C-B59A-D9F84224D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1" name="Freeform 520">
              <a:extLst>
                <a:ext uri="{FF2B5EF4-FFF2-40B4-BE49-F238E27FC236}">
                  <a16:creationId xmlns:a16="http://schemas.microsoft.com/office/drawing/2014/main" id="{6B557DC0-FD05-49BF-84D5-F3BFFEFAB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2" name="Freeform 521">
              <a:extLst>
                <a:ext uri="{FF2B5EF4-FFF2-40B4-BE49-F238E27FC236}">
                  <a16:creationId xmlns:a16="http://schemas.microsoft.com/office/drawing/2014/main" id="{6C84F08F-50E7-400B-A1C2-5EDCAC6D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3" name="Freeform 522">
              <a:extLst>
                <a:ext uri="{FF2B5EF4-FFF2-40B4-BE49-F238E27FC236}">
                  <a16:creationId xmlns:a16="http://schemas.microsoft.com/office/drawing/2014/main" id="{96BAB163-9AB6-4CC7-93CA-D4BC0101F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4" name="Freeform 523">
              <a:extLst>
                <a:ext uri="{FF2B5EF4-FFF2-40B4-BE49-F238E27FC236}">
                  <a16:creationId xmlns:a16="http://schemas.microsoft.com/office/drawing/2014/main" id="{9619F28F-9BB5-43F6-A956-CFBD5D24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5" name="Freeform 524">
              <a:extLst>
                <a:ext uri="{FF2B5EF4-FFF2-40B4-BE49-F238E27FC236}">
                  <a16:creationId xmlns:a16="http://schemas.microsoft.com/office/drawing/2014/main" id="{B58C76E9-E9CD-46B2-9BB3-633FF12DC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6" name="Freeform 525">
              <a:extLst>
                <a:ext uri="{FF2B5EF4-FFF2-40B4-BE49-F238E27FC236}">
                  <a16:creationId xmlns:a16="http://schemas.microsoft.com/office/drawing/2014/main" id="{F39AC999-F732-4669-9C73-67C69DD8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7" name="Freeform 526">
              <a:extLst>
                <a:ext uri="{FF2B5EF4-FFF2-40B4-BE49-F238E27FC236}">
                  <a16:creationId xmlns:a16="http://schemas.microsoft.com/office/drawing/2014/main" id="{6020DC3D-B4AD-47AF-AF00-E742E6AF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8" name="Freeform 527">
              <a:extLst>
                <a:ext uri="{FF2B5EF4-FFF2-40B4-BE49-F238E27FC236}">
                  <a16:creationId xmlns:a16="http://schemas.microsoft.com/office/drawing/2014/main" id="{40929BCA-1E10-4178-A030-0BC953897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9" name="Freeform 528">
              <a:extLst>
                <a:ext uri="{FF2B5EF4-FFF2-40B4-BE49-F238E27FC236}">
                  <a16:creationId xmlns:a16="http://schemas.microsoft.com/office/drawing/2014/main" id="{0973E152-C39E-4136-A97A-47D6301A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0" name="Freeform 529">
              <a:extLst>
                <a:ext uri="{FF2B5EF4-FFF2-40B4-BE49-F238E27FC236}">
                  <a16:creationId xmlns:a16="http://schemas.microsoft.com/office/drawing/2014/main" id="{472B6A0E-4D80-461C-87AE-6443AC3D2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1" name="Freeform 530">
              <a:extLst>
                <a:ext uri="{FF2B5EF4-FFF2-40B4-BE49-F238E27FC236}">
                  <a16:creationId xmlns:a16="http://schemas.microsoft.com/office/drawing/2014/main" id="{A6B5BA3C-966F-40D7-912C-2002E84E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2" name="Freeform 531">
              <a:extLst>
                <a:ext uri="{FF2B5EF4-FFF2-40B4-BE49-F238E27FC236}">
                  <a16:creationId xmlns:a16="http://schemas.microsoft.com/office/drawing/2014/main" id="{0693E973-1CEB-4565-BC39-C285F5D58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3" name="Freeform 532">
              <a:extLst>
                <a:ext uri="{FF2B5EF4-FFF2-40B4-BE49-F238E27FC236}">
                  <a16:creationId xmlns:a16="http://schemas.microsoft.com/office/drawing/2014/main" id="{60348D7B-7F35-4F6F-9D9B-9CAAD8153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4" name="Freeform 533">
              <a:extLst>
                <a:ext uri="{FF2B5EF4-FFF2-40B4-BE49-F238E27FC236}">
                  <a16:creationId xmlns:a16="http://schemas.microsoft.com/office/drawing/2014/main" id="{8E8F54CF-6C04-4847-86A3-6D08B8AAF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5" name="Freeform 534">
              <a:extLst>
                <a:ext uri="{FF2B5EF4-FFF2-40B4-BE49-F238E27FC236}">
                  <a16:creationId xmlns:a16="http://schemas.microsoft.com/office/drawing/2014/main" id="{67287DC9-BD5D-4089-8600-660CD5062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6" name="Freeform 535">
              <a:extLst>
                <a:ext uri="{FF2B5EF4-FFF2-40B4-BE49-F238E27FC236}">
                  <a16:creationId xmlns:a16="http://schemas.microsoft.com/office/drawing/2014/main" id="{0A93C8B4-FD9C-4E51-BE5B-F9C2E6506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7" name="Freeform 536">
              <a:extLst>
                <a:ext uri="{FF2B5EF4-FFF2-40B4-BE49-F238E27FC236}">
                  <a16:creationId xmlns:a16="http://schemas.microsoft.com/office/drawing/2014/main" id="{C70B75E0-F00C-4F5A-B6D5-F6AAE52FD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8" name="Freeform 537">
              <a:extLst>
                <a:ext uri="{FF2B5EF4-FFF2-40B4-BE49-F238E27FC236}">
                  <a16:creationId xmlns:a16="http://schemas.microsoft.com/office/drawing/2014/main" id="{C717BC5A-F1B1-496D-8EBE-880EFE958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9" name="Freeform 538">
              <a:extLst>
                <a:ext uri="{FF2B5EF4-FFF2-40B4-BE49-F238E27FC236}">
                  <a16:creationId xmlns:a16="http://schemas.microsoft.com/office/drawing/2014/main" id="{3157ED42-7D3B-4DB5-8222-8AAD6C2B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0" name="Freeform 539">
              <a:extLst>
                <a:ext uri="{FF2B5EF4-FFF2-40B4-BE49-F238E27FC236}">
                  <a16:creationId xmlns:a16="http://schemas.microsoft.com/office/drawing/2014/main" id="{1BF7D6CE-2E9C-4380-A9CF-9AD2E3E00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1" name="Freeform 540">
              <a:extLst>
                <a:ext uri="{FF2B5EF4-FFF2-40B4-BE49-F238E27FC236}">
                  <a16:creationId xmlns:a16="http://schemas.microsoft.com/office/drawing/2014/main" id="{43AA1DE9-EF5B-48F0-85FC-47650E151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2" name="Freeform 541">
              <a:extLst>
                <a:ext uri="{FF2B5EF4-FFF2-40B4-BE49-F238E27FC236}">
                  <a16:creationId xmlns:a16="http://schemas.microsoft.com/office/drawing/2014/main" id="{6E564054-C9DF-4C83-A761-DFA2E24A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3" name="Freeform 542">
              <a:extLst>
                <a:ext uri="{FF2B5EF4-FFF2-40B4-BE49-F238E27FC236}">
                  <a16:creationId xmlns:a16="http://schemas.microsoft.com/office/drawing/2014/main" id="{B76DD04F-AEEF-42B5-A2CB-1A72240BA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4" name="Freeform 543">
              <a:extLst>
                <a:ext uri="{FF2B5EF4-FFF2-40B4-BE49-F238E27FC236}">
                  <a16:creationId xmlns:a16="http://schemas.microsoft.com/office/drawing/2014/main" id="{F6779B80-883D-49BA-9352-8F7EA593D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5" name="Freeform 544">
              <a:extLst>
                <a:ext uri="{FF2B5EF4-FFF2-40B4-BE49-F238E27FC236}">
                  <a16:creationId xmlns:a16="http://schemas.microsoft.com/office/drawing/2014/main" id="{9B3A6889-9E31-4E01-A19E-DCD24886F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6" name="Freeform 545">
              <a:extLst>
                <a:ext uri="{FF2B5EF4-FFF2-40B4-BE49-F238E27FC236}">
                  <a16:creationId xmlns:a16="http://schemas.microsoft.com/office/drawing/2014/main" id="{2E192BEE-8A0F-4E51-BA5C-C35E61B81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7" name="Freeform 546">
              <a:extLst>
                <a:ext uri="{FF2B5EF4-FFF2-40B4-BE49-F238E27FC236}">
                  <a16:creationId xmlns:a16="http://schemas.microsoft.com/office/drawing/2014/main" id="{6A018CAA-F00E-4B62-BAA9-ABE5974A5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8" name="Freeform 547">
              <a:extLst>
                <a:ext uri="{FF2B5EF4-FFF2-40B4-BE49-F238E27FC236}">
                  <a16:creationId xmlns:a16="http://schemas.microsoft.com/office/drawing/2014/main" id="{9C2140D5-2B1C-4EA4-AD8D-235874B9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9" name="Freeform 548">
              <a:extLst>
                <a:ext uri="{FF2B5EF4-FFF2-40B4-BE49-F238E27FC236}">
                  <a16:creationId xmlns:a16="http://schemas.microsoft.com/office/drawing/2014/main" id="{8D433765-B964-4207-AD17-13EAF795C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0" name="Freeform 549">
              <a:extLst>
                <a:ext uri="{FF2B5EF4-FFF2-40B4-BE49-F238E27FC236}">
                  <a16:creationId xmlns:a16="http://schemas.microsoft.com/office/drawing/2014/main" id="{9F3EDF92-DB8F-46B7-B3D2-3E552218A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1" name="Freeform 550">
              <a:extLst>
                <a:ext uri="{FF2B5EF4-FFF2-40B4-BE49-F238E27FC236}">
                  <a16:creationId xmlns:a16="http://schemas.microsoft.com/office/drawing/2014/main" id="{6417C979-6747-48AB-BA6C-5D4041CD1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2" name="Freeform 551">
              <a:extLst>
                <a:ext uri="{FF2B5EF4-FFF2-40B4-BE49-F238E27FC236}">
                  <a16:creationId xmlns:a16="http://schemas.microsoft.com/office/drawing/2014/main" id="{0D697D18-F99F-428E-A9DD-FDF68CEB9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3" name="Freeform 552">
              <a:extLst>
                <a:ext uri="{FF2B5EF4-FFF2-40B4-BE49-F238E27FC236}">
                  <a16:creationId xmlns:a16="http://schemas.microsoft.com/office/drawing/2014/main" id="{E1D88C9C-2E11-4E31-A60C-69E9C3E5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4" name="Freeform 553">
              <a:extLst>
                <a:ext uri="{FF2B5EF4-FFF2-40B4-BE49-F238E27FC236}">
                  <a16:creationId xmlns:a16="http://schemas.microsoft.com/office/drawing/2014/main" id="{3C12B385-070D-47E2-9C0F-378FF16D2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5" name="Freeform 554">
              <a:extLst>
                <a:ext uri="{FF2B5EF4-FFF2-40B4-BE49-F238E27FC236}">
                  <a16:creationId xmlns:a16="http://schemas.microsoft.com/office/drawing/2014/main" id="{19B19559-BA81-43C4-A306-3AB9D06D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6" name="Freeform 555">
              <a:extLst>
                <a:ext uri="{FF2B5EF4-FFF2-40B4-BE49-F238E27FC236}">
                  <a16:creationId xmlns:a16="http://schemas.microsoft.com/office/drawing/2014/main" id="{9A912B40-5790-4B3E-AF9C-9D1FC072A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7" name="Freeform 556">
              <a:extLst>
                <a:ext uri="{FF2B5EF4-FFF2-40B4-BE49-F238E27FC236}">
                  <a16:creationId xmlns:a16="http://schemas.microsoft.com/office/drawing/2014/main" id="{AAFF08D3-A6C5-472E-A855-86E12E3A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8" name="Freeform 557">
              <a:extLst>
                <a:ext uri="{FF2B5EF4-FFF2-40B4-BE49-F238E27FC236}">
                  <a16:creationId xmlns:a16="http://schemas.microsoft.com/office/drawing/2014/main" id="{9B803DF8-2530-4796-B870-60C029D5D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9" name="Freeform 558">
              <a:extLst>
                <a:ext uri="{FF2B5EF4-FFF2-40B4-BE49-F238E27FC236}">
                  <a16:creationId xmlns:a16="http://schemas.microsoft.com/office/drawing/2014/main" id="{A0498072-8FFF-4FF8-AC50-E2BFC864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0" name="Freeform 559">
              <a:extLst>
                <a:ext uri="{FF2B5EF4-FFF2-40B4-BE49-F238E27FC236}">
                  <a16:creationId xmlns:a16="http://schemas.microsoft.com/office/drawing/2014/main" id="{35B3F8D8-87B2-4A7F-AC0B-CC134A6C5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1" name="Freeform 560">
              <a:extLst>
                <a:ext uri="{FF2B5EF4-FFF2-40B4-BE49-F238E27FC236}">
                  <a16:creationId xmlns:a16="http://schemas.microsoft.com/office/drawing/2014/main" id="{82A63EA0-9A62-404F-96CB-3A2637526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2" name="Freeform 561">
              <a:extLst>
                <a:ext uri="{FF2B5EF4-FFF2-40B4-BE49-F238E27FC236}">
                  <a16:creationId xmlns:a16="http://schemas.microsoft.com/office/drawing/2014/main" id="{40734CA4-758B-4737-BA0E-58494BBA9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3" name="Freeform 562">
              <a:extLst>
                <a:ext uri="{FF2B5EF4-FFF2-40B4-BE49-F238E27FC236}">
                  <a16:creationId xmlns:a16="http://schemas.microsoft.com/office/drawing/2014/main" id="{5E98D41E-3DEB-41F1-A38F-CD534FFA9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4" name="Freeform 563">
              <a:extLst>
                <a:ext uri="{FF2B5EF4-FFF2-40B4-BE49-F238E27FC236}">
                  <a16:creationId xmlns:a16="http://schemas.microsoft.com/office/drawing/2014/main" id="{0ED02A45-6744-4BC8-9412-606D5BB79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5" name="Freeform 564">
              <a:extLst>
                <a:ext uri="{FF2B5EF4-FFF2-40B4-BE49-F238E27FC236}">
                  <a16:creationId xmlns:a16="http://schemas.microsoft.com/office/drawing/2014/main" id="{98E86494-B03C-493D-B151-5871480A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6" name="Freeform 565">
              <a:extLst>
                <a:ext uri="{FF2B5EF4-FFF2-40B4-BE49-F238E27FC236}">
                  <a16:creationId xmlns:a16="http://schemas.microsoft.com/office/drawing/2014/main" id="{4313B044-D794-4786-A043-01413276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7" name="Freeform 566">
              <a:extLst>
                <a:ext uri="{FF2B5EF4-FFF2-40B4-BE49-F238E27FC236}">
                  <a16:creationId xmlns:a16="http://schemas.microsoft.com/office/drawing/2014/main" id="{575E0F23-BDA5-438C-B5C0-9A8CA8539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8" name="Freeform 567">
              <a:extLst>
                <a:ext uri="{FF2B5EF4-FFF2-40B4-BE49-F238E27FC236}">
                  <a16:creationId xmlns:a16="http://schemas.microsoft.com/office/drawing/2014/main" id="{A311EB14-7874-44EA-BB63-DF6ED6195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9" name="Freeform 568">
              <a:extLst>
                <a:ext uri="{FF2B5EF4-FFF2-40B4-BE49-F238E27FC236}">
                  <a16:creationId xmlns:a16="http://schemas.microsoft.com/office/drawing/2014/main" id="{7B955C2C-18E4-4DE2-A2CF-38E884ED9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0" name="Freeform 569">
              <a:extLst>
                <a:ext uri="{FF2B5EF4-FFF2-40B4-BE49-F238E27FC236}">
                  <a16:creationId xmlns:a16="http://schemas.microsoft.com/office/drawing/2014/main" id="{96E6F2B2-917A-4498-B91E-C6EBA68D8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1" name="Freeform 570">
              <a:extLst>
                <a:ext uri="{FF2B5EF4-FFF2-40B4-BE49-F238E27FC236}">
                  <a16:creationId xmlns:a16="http://schemas.microsoft.com/office/drawing/2014/main" id="{0DFA5FE7-6FE5-4BF6-BC9E-4408B6C1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2" name="Freeform 571">
              <a:extLst>
                <a:ext uri="{FF2B5EF4-FFF2-40B4-BE49-F238E27FC236}">
                  <a16:creationId xmlns:a16="http://schemas.microsoft.com/office/drawing/2014/main" id="{8E787352-7DC5-4F9B-A1A4-3A6FECC8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3" name="Freeform 572">
              <a:extLst>
                <a:ext uri="{FF2B5EF4-FFF2-40B4-BE49-F238E27FC236}">
                  <a16:creationId xmlns:a16="http://schemas.microsoft.com/office/drawing/2014/main" id="{2372E6E5-F5B7-4577-B4C5-FED06E9A2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4" name="Freeform 573">
              <a:extLst>
                <a:ext uri="{FF2B5EF4-FFF2-40B4-BE49-F238E27FC236}">
                  <a16:creationId xmlns:a16="http://schemas.microsoft.com/office/drawing/2014/main" id="{C120A52B-1F57-4F36-9041-BBD704327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5" name="Freeform 574">
              <a:extLst>
                <a:ext uri="{FF2B5EF4-FFF2-40B4-BE49-F238E27FC236}">
                  <a16:creationId xmlns:a16="http://schemas.microsoft.com/office/drawing/2014/main" id="{1055B4C1-56BB-4A2D-A135-D37A04847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6" name="Freeform 575">
              <a:extLst>
                <a:ext uri="{FF2B5EF4-FFF2-40B4-BE49-F238E27FC236}">
                  <a16:creationId xmlns:a16="http://schemas.microsoft.com/office/drawing/2014/main" id="{42E9AFFF-422D-444C-A30E-7DEED523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7" name="Freeform 576">
              <a:extLst>
                <a:ext uri="{FF2B5EF4-FFF2-40B4-BE49-F238E27FC236}">
                  <a16:creationId xmlns:a16="http://schemas.microsoft.com/office/drawing/2014/main" id="{881D57CC-5B1B-4DAB-876B-4E6411077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8" name="Freeform 577">
              <a:extLst>
                <a:ext uri="{FF2B5EF4-FFF2-40B4-BE49-F238E27FC236}">
                  <a16:creationId xmlns:a16="http://schemas.microsoft.com/office/drawing/2014/main" id="{5A9B5746-35D5-4960-B2EB-313C3EC54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9" name="Freeform 578">
              <a:extLst>
                <a:ext uri="{FF2B5EF4-FFF2-40B4-BE49-F238E27FC236}">
                  <a16:creationId xmlns:a16="http://schemas.microsoft.com/office/drawing/2014/main" id="{404D485B-3DAE-43B8-8098-D1E527E75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0" name="Freeform 579">
              <a:extLst>
                <a:ext uri="{FF2B5EF4-FFF2-40B4-BE49-F238E27FC236}">
                  <a16:creationId xmlns:a16="http://schemas.microsoft.com/office/drawing/2014/main" id="{69098A07-06E5-459A-800C-A4DDF6EA0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1" name="Freeform 580">
              <a:extLst>
                <a:ext uri="{FF2B5EF4-FFF2-40B4-BE49-F238E27FC236}">
                  <a16:creationId xmlns:a16="http://schemas.microsoft.com/office/drawing/2014/main" id="{0F036319-9B70-4A31-AF54-5CBA1262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2" name="Freeform 581">
              <a:extLst>
                <a:ext uri="{FF2B5EF4-FFF2-40B4-BE49-F238E27FC236}">
                  <a16:creationId xmlns:a16="http://schemas.microsoft.com/office/drawing/2014/main" id="{AA860146-7E93-4D95-9574-D3D7D55E7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3" name="Freeform 582">
              <a:extLst>
                <a:ext uri="{FF2B5EF4-FFF2-40B4-BE49-F238E27FC236}">
                  <a16:creationId xmlns:a16="http://schemas.microsoft.com/office/drawing/2014/main" id="{95F9CBBF-BBE7-46C6-8165-BDFB0CCAE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4" name="Freeform 583">
              <a:extLst>
                <a:ext uri="{FF2B5EF4-FFF2-40B4-BE49-F238E27FC236}">
                  <a16:creationId xmlns:a16="http://schemas.microsoft.com/office/drawing/2014/main" id="{1F8A44AF-7ED9-40A4-BEA5-EF82F657A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5" name="Freeform 584">
              <a:extLst>
                <a:ext uri="{FF2B5EF4-FFF2-40B4-BE49-F238E27FC236}">
                  <a16:creationId xmlns:a16="http://schemas.microsoft.com/office/drawing/2014/main" id="{033461C7-CFB1-4FFF-9B98-61AB72F11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6" name="Freeform 585">
              <a:extLst>
                <a:ext uri="{FF2B5EF4-FFF2-40B4-BE49-F238E27FC236}">
                  <a16:creationId xmlns:a16="http://schemas.microsoft.com/office/drawing/2014/main" id="{EB099B82-BEEF-44A2-894D-AF3E10AA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7" name="Freeform 586">
              <a:extLst>
                <a:ext uri="{FF2B5EF4-FFF2-40B4-BE49-F238E27FC236}">
                  <a16:creationId xmlns:a16="http://schemas.microsoft.com/office/drawing/2014/main" id="{4EED6E55-CBC7-49AB-B7AD-2D0B35C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8" name="Freeform 587">
              <a:extLst>
                <a:ext uri="{FF2B5EF4-FFF2-40B4-BE49-F238E27FC236}">
                  <a16:creationId xmlns:a16="http://schemas.microsoft.com/office/drawing/2014/main" id="{ECF5E75C-30C5-417E-8C65-0BF1C1DB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9" name="Freeform 588">
              <a:extLst>
                <a:ext uri="{FF2B5EF4-FFF2-40B4-BE49-F238E27FC236}">
                  <a16:creationId xmlns:a16="http://schemas.microsoft.com/office/drawing/2014/main" id="{4E26423F-722D-487E-826F-43FE3BA86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0" name="Freeform 589">
              <a:extLst>
                <a:ext uri="{FF2B5EF4-FFF2-40B4-BE49-F238E27FC236}">
                  <a16:creationId xmlns:a16="http://schemas.microsoft.com/office/drawing/2014/main" id="{87FBECE4-1E38-4BDC-A352-B1A4ED959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1" name="Freeform 590">
              <a:extLst>
                <a:ext uri="{FF2B5EF4-FFF2-40B4-BE49-F238E27FC236}">
                  <a16:creationId xmlns:a16="http://schemas.microsoft.com/office/drawing/2014/main" id="{F9FFA0AB-39BE-49BC-9914-FE8032DAA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2" name="Freeform 591">
              <a:extLst>
                <a:ext uri="{FF2B5EF4-FFF2-40B4-BE49-F238E27FC236}">
                  <a16:creationId xmlns:a16="http://schemas.microsoft.com/office/drawing/2014/main" id="{B14E20C1-D864-45AC-9E7B-BF5B7582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3" name="Freeform 592">
              <a:extLst>
                <a:ext uri="{FF2B5EF4-FFF2-40B4-BE49-F238E27FC236}">
                  <a16:creationId xmlns:a16="http://schemas.microsoft.com/office/drawing/2014/main" id="{40AF8037-0FDA-4A24-B121-FDD953DD7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4" name="Freeform 593">
              <a:extLst>
                <a:ext uri="{FF2B5EF4-FFF2-40B4-BE49-F238E27FC236}">
                  <a16:creationId xmlns:a16="http://schemas.microsoft.com/office/drawing/2014/main" id="{46D9EF33-57EF-43B4-9037-30BD8DF4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5" name="Freeform 594">
              <a:extLst>
                <a:ext uri="{FF2B5EF4-FFF2-40B4-BE49-F238E27FC236}">
                  <a16:creationId xmlns:a16="http://schemas.microsoft.com/office/drawing/2014/main" id="{C2603871-8E0C-4094-B960-D08630F75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6" name="Freeform 595">
              <a:extLst>
                <a:ext uri="{FF2B5EF4-FFF2-40B4-BE49-F238E27FC236}">
                  <a16:creationId xmlns:a16="http://schemas.microsoft.com/office/drawing/2014/main" id="{B3AEF4CF-FC78-4BFE-BD2E-FC27E8E22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7" name="Freeform 596">
              <a:extLst>
                <a:ext uri="{FF2B5EF4-FFF2-40B4-BE49-F238E27FC236}">
                  <a16:creationId xmlns:a16="http://schemas.microsoft.com/office/drawing/2014/main" id="{B08289D6-1231-4329-B8D0-055348FF9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8" name="Freeform 597">
              <a:extLst>
                <a:ext uri="{FF2B5EF4-FFF2-40B4-BE49-F238E27FC236}">
                  <a16:creationId xmlns:a16="http://schemas.microsoft.com/office/drawing/2014/main" id="{C35AB3D0-3724-4896-8D3C-6EBD639A3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9" name="Freeform 598">
              <a:extLst>
                <a:ext uri="{FF2B5EF4-FFF2-40B4-BE49-F238E27FC236}">
                  <a16:creationId xmlns:a16="http://schemas.microsoft.com/office/drawing/2014/main" id="{7BBF5DC0-6368-47A2-AD21-6F7FEC955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0" name="Freeform 599">
              <a:extLst>
                <a:ext uri="{FF2B5EF4-FFF2-40B4-BE49-F238E27FC236}">
                  <a16:creationId xmlns:a16="http://schemas.microsoft.com/office/drawing/2014/main" id="{B52956E8-2228-4016-B67D-4B2BDF40F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1" name="Freeform 600">
              <a:extLst>
                <a:ext uri="{FF2B5EF4-FFF2-40B4-BE49-F238E27FC236}">
                  <a16:creationId xmlns:a16="http://schemas.microsoft.com/office/drawing/2014/main" id="{FA4898E1-DB13-445A-82A5-2430D41D8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2" name="Freeform 601">
              <a:extLst>
                <a:ext uri="{FF2B5EF4-FFF2-40B4-BE49-F238E27FC236}">
                  <a16:creationId xmlns:a16="http://schemas.microsoft.com/office/drawing/2014/main" id="{D4C0AA87-F4C4-4CD2-9C3C-33B0E5ED6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3" name="Freeform 602">
              <a:extLst>
                <a:ext uri="{FF2B5EF4-FFF2-40B4-BE49-F238E27FC236}">
                  <a16:creationId xmlns:a16="http://schemas.microsoft.com/office/drawing/2014/main" id="{F72D1908-86C3-488F-BCBB-4BF6B9E46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4" name="Freeform 603">
              <a:extLst>
                <a:ext uri="{FF2B5EF4-FFF2-40B4-BE49-F238E27FC236}">
                  <a16:creationId xmlns:a16="http://schemas.microsoft.com/office/drawing/2014/main" id="{72F7A425-B969-4583-AE3C-CBE55FE04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5" name="Freeform 604">
              <a:extLst>
                <a:ext uri="{FF2B5EF4-FFF2-40B4-BE49-F238E27FC236}">
                  <a16:creationId xmlns:a16="http://schemas.microsoft.com/office/drawing/2014/main" id="{24DB222D-5C35-419C-A5DE-5B14B400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6" name="Freeform 605">
              <a:extLst>
                <a:ext uri="{FF2B5EF4-FFF2-40B4-BE49-F238E27FC236}">
                  <a16:creationId xmlns:a16="http://schemas.microsoft.com/office/drawing/2014/main" id="{51EDA2CE-1D3B-4A3A-8B4A-AB322BDA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7" name="Freeform 606">
              <a:extLst>
                <a:ext uri="{FF2B5EF4-FFF2-40B4-BE49-F238E27FC236}">
                  <a16:creationId xmlns:a16="http://schemas.microsoft.com/office/drawing/2014/main" id="{5D090774-85F9-4BCE-B5BB-EBEE6B451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8" name="Freeform 607">
              <a:extLst>
                <a:ext uri="{FF2B5EF4-FFF2-40B4-BE49-F238E27FC236}">
                  <a16:creationId xmlns:a16="http://schemas.microsoft.com/office/drawing/2014/main" id="{B53DFDFD-DEA6-4E7D-9879-C0BF20D65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9" name="Freeform 608">
              <a:extLst>
                <a:ext uri="{FF2B5EF4-FFF2-40B4-BE49-F238E27FC236}">
                  <a16:creationId xmlns:a16="http://schemas.microsoft.com/office/drawing/2014/main" id="{1D4DC568-0775-4D35-95A5-98A5CA478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0" name="Freeform 609">
              <a:extLst>
                <a:ext uri="{FF2B5EF4-FFF2-40B4-BE49-F238E27FC236}">
                  <a16:creationId xmlns:a16="http://schemas.microsoft.com/office/drawing/2014/main" id="{F7D897B2-3E7B-4425-84AC-30A6A78DF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1" name="Freeform 610">
              <a:extLst>
                <a:ext uri="{FF2B5EF4-FFF2-40B4-BE49-F238E27FC236}">
                  <a16:creationId xmlns:a16="http://schemas.microsoft.com/office/drawing/2014/main" id="{CF5DAA84-7E00-4347-AB9A-E3810D1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2" name="Freeform 611">
              <a:extLst>
                <a:ext uri="{FF2B5EF4-FFF2-40B4-BE49-F238E27FC236}">
                  <a16:creationId xmlns:a16="http://schemas.microsoft.com/office/drawing/2014/main" id="{3FB0C992-CC6F-4911-9B4A-090FEAEF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3" name="Freeform 612">
              <a:extLst>
                <a:ext uri="{FF2B5EF4-FFF2-40B4-BE49-F238E27FC236}">
                  <a16:creationId xmlns:a16="http://schemas.microsoft.com/office/drawing/2014/main" id="{E528CD7C-9D4D-4F0A-B14F-6ADCF13DE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4" name="Freeform 613">
              <a:extLst>
                <a:ext uri="{FF2B5EF4-FFF2-40B4-BE49-F238E27FC236}">
                  <a16:creationId xmlns:a16="http://schemas.microsoft.com/office/drawing/2014/main" id="{E1D1067A-9CC0-4566-9EF3-6638F7CEA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5" name="Freeform 614">
              <a:extLst>
                <a:ext uri="{FF2B5EF4-FFF2-40B4-BE49-F238E27FC236}">
                  <a16:creationId xmlns:a16="http://schemas.microsoft.com/office/drawing/2014/main" id="{19BE1969-4742-4B8A-8DC9-8957082B2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6" name="Freeform 615">
              <a:extLst>
                <a:ext uri="{FF2B5EF4-FFF2-40B4-BE49-F238E27FC236}">
                  <a16:creationId xmlns:a16="http://schemas.microsoft.com/office/drawing/2014/main" id="{3C97EB7C-D359-4BE8-872C-3F2ADADF0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7" name="Freeform 616">
              <a:extLst>
                <a:ext uri="{FF2B5EF4-FFF2-40B4-BE49-F238E27FC236}">
                  <a16:creationId xmlns:a16="http://schemas.microsoft.com/office/drawing/2014/main" id="{8B789563-C572-4982-97B5-3A30D9C1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8" name="Freeform 617">
              <a:extLst>
                <a:ext uri="{FF2B5EF4-FFF2-40B4-BE49-F238E27FC236}">
                  <a16:creationId xmlns:a16="http://schemas.microsoft.com/office/drawing/2014/main" id="{A0F60E79-B3CB-46A5-9F95-0C79A2529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97">
            <a:extLst>
              <a:ext uri="{FF2B5EF4-FFF2-40B4-BE49-F238E27FC236}">
                <a16:creationId xmlns:a16="http://schemas.microsoft.com/office/drawing/2014/main" id="{1D129578-18A9-4CA4-B2E6-6E9903C7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A-27.17.01</a:t>
            </a:r>
          </a:p>
        </p:txBody>
      </p:sp>
      <p:sp>
        <p:nvSpPr>
          <p:cNvPr id="37892" name="Line 182">
            <a:extLst>
              <a:ext uri="{FF2B5EF4-FFF2-40B4-BE49-F238E27FC236}">
                <a16:creationId xmlns:a16="http://schemas.microsoft.com/office/drawing/2014/main" id="{4D10BB6A-0EA0-488D-90CF-00060259A2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7" name="Oval 101">
            <a:extLst>
              <a:ext uri="{FF2B5EF4-FFF2-40B4-BE49-F238E27FC236}">
                <a16:creationId xmlns:a16="http://schemas.microsoft.com/office/drawing/2014/main" id="{357F57C4-9ADF-4ECD-AE8C-721B8CA3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6878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Text Box 50">
            <a:extLst>
              <a:ext uri="{FF2B5EF4-FFF2-40B4-BE49-F238E27FC236}">
                <a16:creationId xmlns:a16="http://schemas.microsoft.com/office/drawing/2014/main" id="{1CC63A8F-6EC9-4D3D-81B8-F90538E5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6" y="2243947"/>
            <a:ext cx="24205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Loop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round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1" name="Text Box 101">
            <a:extLst>
              <a:ext uri="{FF2B5EF4-FFF2-40B4-BE49-F238E27FC236}">
                <a16:creationId xmlns:a16="http://schemas.microsoft.com/office/drawing/2014/main" id="{387A6F65-EE8C-42E1-9009-EE9CA0D2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044" y="1993748"/>
            <a:ext cx="23606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Font typeface="CommonBullets" pitchFamily="34" charset="2"/>
              <a:buNone/>
            </a:pPr>
            <a:r>
              <a:rPr lang="en-GB" altLang="de-DE" sz="1600" b="1" dirty="0">
                <a:solidFill>
                  <a:srgbClr val="0000FF"/>
                </a:solidFill>
              </a:rPr>
              <a:t>During </a:t>
            </a:r>
            <a:r>
              <a:rPr lang="en-GB" altLang="de-DE" sz="1600" b="1" dirty="0" err="1">
                <a:solidFill>
                  <a:srgbClr val="0000FF"/>
                </a:solidFill>
              </a:rPr>
              <a:t>knife.edge</a:t>
            </a:r>
            <a:r>
              <a:rPr lang="en-GB" altLang="de-DE" sz="1600" b="1" dirty="0">
                <a:solidFill>
                  <a:srgbClr val="0000FF"/>
                </a:solidFill>
              </a:rPr>
              <a:t> wing must be in the vertical plane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dirty="0">
              <a:solidFill>
                <a:srgbClr val="0000FF"/>
              </a:solidFill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8BC7AF38-03FF-4B94-A8D0-5DA88ADD4DB9}"/>
              </a:ext>
            </a:extLst>
          </p:cNvPr>
          <p:cNvSpPr txBox="1"/>
          <p:nvPr/>
        </p:nvSpPr>
        <p:spPr bwMode="auto">
          <a:xfrm>
            <a:off x="2042161" y="1335944"/>
            <a:ext cx="1540336" cy="60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500" dirty="0">
                <a:solidFill>
                  <a:schemeClr val="accent1">
                    <a:lumMod val="90000"/>
                  </a:schemeClr>
                </a:solidFill>
              </a:rPr>
              <a:t>45°</a:t>
            </a:r>
          </a:p>
        </p:txBody>
      </p:sp>
      <p:sp>
        <p:nvSpPr>
          <p:cNvPr id="123" name="Line 267">
            <a:extLst>
              <a:ext uri="{FF2B5EF4-FFF2-40B4-BE49-F238E27FC236}">
                <a16:creationId xmlns:a16="http://schemas.microsoft.com/office/drawing/2014/main" id="{1322CCB2-2A22-4B9B-A511-4E07BED5F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9551" y="4277503"/>
            <a:ext cx="237268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" name="Line 268">
            <a:extLst>
              <a:ext uri="{FF2B5EF4-FFF2-40B4-BE49-F238E27FC236}">
                <a16:creationId xmlns:a16="http://schemas.microsoft.com/office/drawing/2014/main" id="{DBCCA4D0-F19E-4E86-BC64-EA461A98B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914" y="4359948"/>
            <a:ext cx="220559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" name="Bogen 124">
            <a:extLst>
              <a:ext uri="{FF2B5EF4-FFF2-40B4-BE49-F238E27FC236}">
                <a16:creationId xmlns:a16="http://schemas.microsoft.com/office/drawing/2014/main" id="{0394EB89-ECB7-4D6D-891E-59BBF7407DE0}"/>
              </a:ext>
            </a:extLst>
          </p:cNvPr>
          <p:cNvSpPr/>
          <p:nvPr/>
        </p:nvSpPr>
        <p:spPr>
          <a:xfrm flipH="1">
            <a:off x="2972528" y="1189334"/>
            <a:ext cx="3244399" cy="3170614"/>
          </a:xfrm>
          <a:prstGeom prst="arc">
            <a:avLst>
              <a:gd name="adj1" fmla="val 21439930"/>
              <a:gd name="adj2" fmla="val 518481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Bogen 125">
            <a:extLst>
              <a:ext uri="{FF2B5EF4-FFF2-40B4-BE49-F238E27FC236}">
                <a16:creationId xmlns:a16="http://schemas.microsoft.com/office/drawing/2014/main" id="{F38260CF-8411-480B-83B7-17EA08E284BF}"/>
              </a:ext>
            </a:extLst>
          </p:cNvPr>
          <p:cNvSpPr/>
          <p:nvPr/>
        </p:nvSpPr>
        <p:spPr>
          <a:xfrm>
            <a:off x="2855044" y="1155992"/>
            <a:ext cx="3213052" cy="3117265"/>
          </a:xfrm>
          <a:prstGeom prst="arc">
            <a:avLst>
              <a:gd name="adj1" fmla="val 21508642"/>
              <a:gd name="adj2" fmla="val 5197867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Bogen 128">
            <a:extLst>
              <a:ext uri="{FF2B5EF4-FFF2-40B4-BE49-F238E27FC236}">
                <a16:creationId xmlns:a16="http://schemas.microsoft.com/office/drawing/2014/main" id="{8F5DDA1B-23BE-4BDC-A966-EEB4BA507E31}"/>
              </a:ext>
            </a:extLst>
          </p:cNvPr>
          <p:cNvSpPr/>
          <p:nvPr/>
        </p:nvSpPr>
        <p:spPr>
          <a:xfrm rot="16200000">
            <a:off x="2999665" y="1265399"/>
            <a:ext cx="3158520" cy="2978348"/>
          </a:xfrm>
          <a:prstGeom prst="arc">
            <a:avLst>
              <a:gd name="adj1" fmla="val 21502152"/>
              <a:gd name="adj2" fmla="val 5365160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Bogen 134">
            <a:extLst>
              <a:ext uri="{FF2B5EF4-FFF2-40B4-BE49-F238E27FC236}">
                <a16:creationId xmlns:a16="http://schemas.microsoft.com/office/drawing/2014/main" id="{2DADCC77-7F7D-42AB-8580-DF8317267631}"/>
              </a:ext>
            </a:extLst>
          </p:cNvPr>
          <p:cNvSpPr/>
          <p:nvPr/>
        </p:nvSpPr>
        <p:spPr>
          <a:xfrm rot="5400000" flipH="1">
            <a:off x="2938811" y="1209029"/>
            <a:ext cx="3194349" cy="3126916"/>
          </a:xfrm>
          <a:prstGeom prst="arc">
            <a:avLst>
              <a:gd name="adj1" fmla="val 21529942"/>
              <a:gd name="adj2" fmla="val 5291249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8" name="Group 213">
            <a:extLst>
              <a:ext uri="{FF2B5EF4-FFF2-40B4-BE49-F238E27FC236}">
                <a16:creationId xmlns:a16="http://schemas.microsoft.com/office/drawing/2014/main" id="{BB5A9A68-E564-4407-9753-01CF3DC576D6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2289242" y="4014097"/>
            <a:ext cx="311150" cy="490538"/>
            <a:chOff x="2820" y="264"/>
            <a:chExt cx="420" cy="1452"/>
          </a:xfrm>
        </p:grpSpPr>
        <p:sp>
          <p:nvSpPr>
            <p:cNvPr id="139" name="Line 214">
              <a:extLst>
                <a:ext uri="{FF2B5EF4-FFF2-40B4-BE49-F238E27FC236}">
                  <a16:creationId xmlns:a16="http://schemas.microsoft.com/office/drawing/2014/main" id="{968B2DB8-227D-453A-A5AE-951869233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0" name="Group 215">
              <a:extLst>
                <a:ext uri="{FF2B5EF4-FFF2-40B4-BE49-F238E27FC236}">
                  <a16:creationId xmlns:a16="http://schemas.microsoft.com/office/drawing/2014/main" id="{64CA77BF-C981-4958-A462-A0F7B016C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1" name="Group 216">
                <a:extLst>
                  <a:ext uri="{FF2B5EF4-FFF2-40B4-BE49-F238E27FC236}">
                    <a16:creationId xmlns:a16="http://schemas.microsoft.com/office/drawing/2014/main" id="{DBBAB1CE-5FFD-4E26-AFDB-999EED1598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4" name="Group 217">
                  <a:extLst>
                    <a:ext uri="{FF2B5EF4-FFF2-40B4-BE49-F238E27FC236}">
                      <a16:creationId xmlns:a16="http://schemas.microsoft.com/office/drawing/2014/main" id="{FDF12AD3-9865-40A8-A260-19A6426009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6" name="Group 218">
                    <a:extLst>
                      <a:ext uri="{FF2B5EF4-FFF2-40B4-BE49-F238E27FC236}">
                        <a16:creationId xmlns:a16="http://schemas.microsoft.com/office/drawing/2014/main" id="{6541174F-7A07-4039-98DE-4DDBA33B4E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9" name="Freeform 219">
                      <a:extLst>
                        <a:ext uri="{FF2B5EF4-FFF2-40B4-BE49-F238E27FC236}">
                          <a16:creationId xmlns:a16="http://schemas.microsoft.com/office/drawing/2014/main" id="{700A332C-E9D5-4B61-8987-C41FE20FFF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0" name="Freeform 220">
                      <a:extLst>
                        <a:ext uri="{FF2B5EF4-FFF2-40B4-BE49-F238E27FC236}">
                          <a16:creationId xmlns:a16="http://schemas.microsoft.com/office/drawing/2014/main" id="{454E70DC-E48B-4B08-BC06-33A0674406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7" name="Freeform 221">
                    <a:extLst>
                      <a:ext uri="{FF2B5EF4-FFF2-40B4-BE49-F238E27FC236}">
                        <a16:creationId xmlns:a16="http://schemas.microsoft.com/office/drawing/2014/main" id="{27BF2B4B-3552-4919-A36C-3CCC9FA22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8" name="Freeform 222">
                    <a:extLst>
                      <a:ext uri="{FF2B5EF4-FFF2-40B4-BE49-F238E27FC236}">
                        <a16:creationId xmlns:a16="http://schemas.microsoft.com/office/drawing/2014/main" id="{3F0486F6-DBAC-4178-8C0D-77564652F6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5" name="Line 223">
                  <a:extLst>
                    <a:ext uri="{FF2B5EF4-FFF2-40B4-BE49-F238E27FC236}">
                      <a16:creationId xmlns:a16="http://schemas.microsoft.com/office/drawing/2014/main" id="{62974331-BE89-464F-9E2C-684D45A7BE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2" name="AutoShape 224">
                <a:extLst>
                  <a:ext uri="{FF2B5EF4-FFF2-40B4-BE49-F238E27FC236}">
                    <a16:creationId xmlns:a16="http://schemas.microsoft.com/office/drawing/2014/main" id="{F4E8BF89-BC88-4E75-9B3E-9EBDDF24D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3" name="Line 225">
                <a:extLst>
                  <a:ext uri="{FF2B5EF4-FFF2-40B4-BE49-F238E27FC236}">
                    <a16:creationId xmlns:a16="http://schemas.microsoft.com/office/drawing/2014/main" id="{AFE4FE97-5EF5-4E13-B8E5-1F6BF3AF8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51" name="AutoShape 119">
            <a:extLst>
              <a:ext uri="{FF2B5EF4-FFF2-40B4-BE49-F238E27FC236}">
                <a16:creationId xmlns:a16="http://schemas.microsoft.com/office/drawing/2014/main" id="{75AC3EF5-7C53-4E5B-A32B-EFFAB723B1F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54509" y="41797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2" name="AutoShape 104">
            <a:extLst>
              <a:ext uri="{FF2B5EF4-FFF2-40B4-BE49-F238E27FC236}">
                <a16:creationId xmlns:a16="http://schemas.microsoft.com/office/drawing/2014/main" id="{0E0F2FE2-B66B-4C2F-BE8A-E98117DD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313" y="428348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53" name="Group 227">
            <a:extLst>
              <a:ext uri="{FF2B5EF4-FFF2-40B4-BE49-F238E27FC236}">
                <a16:creationId xmlns:a16="http://schemas.microsoft.com/office/drawing/2014/main" id="{940047A7-1932-487B-9DCC-3F2CA3244B8C}"/>
              </a:ext>
            </a:extLst>
          </p:cNvPr>
          <p:cNvGrpSpPr>
            <a:grpSpLocks/>
          </p:cNvGrpSpPr>
          <p:nvPr/>
        </p:nvGrpSpPr>
        <p:grpSpPr bwMode="auto">
          <a:xfrm rot="17219435">
            <a:off x="5383733" y="1715055"/>
            <a:ext cx="800454" cy="289132"/>
            <a:chOff x="4875" y="7237"/>
            <a:chExt cx="4230" cy="1883"/>
          </a:xfrm>
        </p:grpSpPr>
        <p:sp>
          <p:nvSpPr>
            <p:cNvPr id="154" name="Arc 228">
              <a:extLst>
                <a:ext uri="{FF2B5EF4-FFF2-40B4-BE49-F238E27FC236}">
                  <a16:creationId xmlns:a16="http://schemas.microsoft.com/office/drawing/2014/main" id="{C7BD7C99-24B5-4CE5-8541-8D997354E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229">
              <a:extLst>
                <a:ext uri="{FF2B5EF4-FFF2-40B4-BE49-F238E27FC236}">
                  <a16:creationId xmlns:a16="http://schemas.microsoft.com/office/drawing/2014/main" id="{A781591B-A6A4-4CCE-89DD-C92A0EC7B3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56" name="Group 227">
            <a:extLst>
              <a:ext uri="{FF2B5EF4-FFF2-40B4-BE49-F238E27FC236}">
                <a16:creationId xmlns:a16="http://schemas.microsoft.com/office/drawing/2014/main" id="{90CDE0D6-6181-4105-9BC3-3F8187EA4CF5}"/>
              </a:ext>
            </a:extLst>
          </p:cNvPr>
          <p:cNvGrpSpPr>
            <a:grpSpLocks/>
          </p:cNvGrpSpPr>
          <p:nvPr/>
        </p:nvGrpSpPr>
        <p:grpSpPr bwMode="auto">
          <a:xfrm rot="10615224">
            <a:off x="3095546" y="1492911"/>
            <a:ext cx="800454" cy="289132"/>
            <a:chOff x="4875" y="7237"/>
            <a:chExt cx="4230" cy="1883"/>
          </a:xfrm>
        </p:grpSpPr>
        <p:sp>
          <p:nvSpPr>
            <p:cNvPr id="157" name="Arc 228">
              <a:extLst>
                <a:ext uri="{FF2B5EF4-FFF2-40B4-BE49-F238E27FC236}">
                  <a16:creationId xmlns:a16="http://schemas.microsoft.com/office/drawing/2014/main" id="{19FC1C81-C570-4626-B9EC-E883ACAC9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AutoShape 229">
              <a:extLst>
                <a:ext uri="{FF2B5EF4-FFF2-40B4-BE49-F238E27FC236}">
                  <a16:creationId xmlns:a16="http://schemas.microsoft.com/office/drawing/2014/main" id="{3834D7E4-DBC6-4D4E-B38A-655CC3F43F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59" name="Text Box 350">
            <a:extLst>
              <a:ext uri="{FF2B5EF4-FFF2-40B4-BE49-F238E27FC236}">
                <a16:creationId xmlns:a16="http://schemas.microsoft.com/office/drawing/2014/main" id="{BED2D5ED-94C3-4C32-A000-2FBAB64A838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002941" y="1337079"/>
            <a:ext cx="7755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160" name="Text Box 350">
            <a:extLst>
              <a:ext uri="{FF2B5EF4-FFF2-40B4-BE49-F238E27FC236}">
                <a16:creationId xmlns:a16="http://schemas.microsoft.com/office/drawing/2014/main" id="{B02FAB13-F70D-48A5-B0BA-E6D3BE45119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810619" y="1135526"/>
            <a:ext cx="1171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DC9B35E1-BCC9-4DCF-B4ED-74C318300DEF}"/>
              </a:ext>
            </a:extLst>
          </p:cNvPr>
          <p:cNvGrpSpPr/>
          <p:nvPr/>
        </p:nvGrpSpPr>
        <p:grpSpPr>
          <a:xfrm rot="21240002">
            <a:off x="3396291" y="1670020"/>
            <a:ext cx="2217395" cy="1222588"/>
            <a:chOff x="3981365" y="1309169"/>
            <a:chExt cx="2217395" cy="1222588"/>
          </a:xfrm>
        </p:grpSpPr>
        <p:cxnSp>
          <p:nvCxnSpPr>
            <p:cNvPr id="162" name="Gerader Verbinder 161">
              <a:extLst>
                <a:ext uri="{FF2B5EF4-FFF2-40B4-BE49-F238E27FC236}">
                  <a16:creationId xmlns:a16="http://schemas.microsoft.com/office/drawing/2014/main" id="{11D905D1-3E32-4BDD-A0CD-5321B74FDCAC}"/>
                </a:ext>
              </a:extLst>
            </p:cNvPr>
            <p:cNvCxnSpPr>
              <a:cxnSpLocks/>
            </p:cNvCxnSpPr>
            <p:nvPr/>
          </p:nvCxnSpPr>
          <p:spPr bwMode="auto">
            <a:xfrm rot="359998">
              <a:off x="3981365" y="1309169"/>
              <a:ext cx="1123900" cy="11143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r Verbinder 162">
              <a:extLst>
                <a:ext uri="{FF2B5EF4-FFF2-40B4-BE49-F238E27FC236}">
                  <a16:creationId xmlns:a16="http://schemas.microsoft.com/office/drawing/2014/main" id="{65436E01-3A45-4709-943F-52E5864CBF35}"/>
                </a:ext>
              </a:extLst>
            </p:cNvPr>
            <p:cNvCxnSpPr>
              <a:cxnSpLocks/>
            </p:cNvCxnSpPr>
            <p:nvPr/>
          </p:nvCxnSpPr>
          <p:spPr bwMode="auto">
            <a:xfrm rot="359998" flipH="1">
              <a:off x="5094694" y="1320321"/>
              <a:ext cx="1104066" cy="12114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8" name="Text Box 81">
            <a:extLst>
              <a:ext uri="{FF2B5EF4-FFF2-40B4-BE49-F238E27FC236}">
                <a16:creationId xmlns:a16="http://schemas.microsoft.com/office/drawing/2014/main" id="{046213B3-BA60-4439-A83B-06C1D93E5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202" y="121859"/>
            <a:ext cx="4979458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A-27.17 Loop with knife-edge flight </a:t>
            </a:r>
            <a:endParaRPr lang="de-DE" sz="2000" dirty="0"/>
          </a:p>
        </p:txBody>
      </p:sp>
      <p:pic>
        <p:nvPicPr>
          <p:cNvPr id="209" name="Picture 465" descr="messerflugflieger2">
            <a:extLst>
              <a:ext uri="{FF2B5EF4-FFF2-40B4-BE49-F238E27FC236}">
                <a16:creationId xmlns:a16="http://schemas.microsoft.com/office/drawing/2014/main" id="{B849AA55-679B-4A4F-8A37-0EFD7C27C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27294" y="336574"/>
            <a:ext cx="1258496" cy="15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" name="Picture 206" descr="messerflugflieger">
            <a:extLst>
              <a:ext uri="{FF2B5EF4-FFF2-40B4-BE49-F238E27FC236}">
                <a16:creationId xmlns:a16="http://schemas.microsoft.com/office/drawing/2014/main" id="{C0A0FBD5-6757-471B-BC07-0029D4D09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128445" y="10332"/>
            <a:ext cx="1173149" cy="14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" name="Oval 135">
            <a:extLst>
              <a:ext uri="{FF2B5EF4-FFF2-40B4-BE49-F238E27FC236}">
                <a16:creationId xmlns:a16="http://schemas.microsoft.com/office/drawing/2014/main" id="{6C3E9AE2-558A-43EF-A93E-9A17223D4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312" y="162069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212" name="Oval 135">
            <a:extLst>
              <a:ext uri="{FF2B5EF4-FFF2-40B4-BE49-F238E27FC236}">
                <a16:creationId xmlns:a16="http://schemas.microsoft.com/office/drawing/2014/main" id="{B7F40BC5-79ED-4007-8CC5-88A316343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710" y="149070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A6B305-053A-4B8B-A559-F7AC78B69AB3}"/>
              </a:ext>
            </a:extLst>
          </p:cNvPr>
          <p:cNvSpPr txBox="1"/>
          <p:nvPr/>
        </p:nvSpPr>
        <p:spPr>
          <a:xfrm>
            <a:off x="4316057" y="1962488"/>
            <a:ext cx="58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90°</a:t>
            </a:r>
          </a:p>
        </p:txBody>
      </p:sp>
      <p:sp>
        <p:nvSpPr>
          <p:cNvPr id="213" name="Oval 135">
            <a:extLst>
              <a:ext uri="{FF2B5EF4-FFF2-40B4-BE49-F238E27FC236}">
                <a16:creationId xmlns:a16="http://schemas.microsoft.com/office/drawing/2014/main" id="{ACBE60E7-CCC1-461F-9E81-24C293B94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467" y="428887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214" name="Oval 135">
            <a:extLst>
              <a:ext uri="{FF2B5EF4-FFF2-40B4-BE49-F238E27FC236}">
                <a16:creationId xmlns:a16="http://schemas.microsoft.com/office/drawing/2014/main" id="{3DB0CC7C-DE11-40CA-856F-8A4EA3EBA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841" y="416235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8656539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8E37FE1-6F1A-4558-8851-9EA9A9FA7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B8FB5BB3-BD72-4770-A648-8FE90812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C3E10699-EB70-4C78-A1CA-BD8A0176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565BBC29-2883-4BE0-A9B5-AC08E5F45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0" name="Line 7">
            <a:extLst>
              <a:ext uri="{FF2B5EF4-FFF2-40B4-BE49-F238E27FC236}">
                <a16:creationId xmlns:a16="http://schemas.microsoft.com/office/drawing/2014/main" id="{B4F96BED-3B34-4979-AC0B-466F3F0BF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689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1" name="Text Box 8">
            <a:extLst>
              <a:ext uri="{FF2B5EF4-FFF2-40B4-BE49-F238E27FC236}">
                <a16:creationId xmlns:a16="http://schemas.microsoft.com/office/drawing/2014/main" id="{EA09F318-7599-4C00-8641-8F374484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522913"/>
            <a:ext cx="10699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altLang="de-DE" sz="1400" b="1">
                <a:solidFill>
                  <a:srgbClr val="CC3300"/>
                </a:solidFill>
              </a:rPr>
              <a:t>Safety line</a:t>
            </a:r>
          </a:p>
        </p:txBody>
      </p:sp>
      <p:graphicFrame>
        <p:nvGraphicFramePr>
          <p:cNvPr id="47112" name="Object 9">
            <a:extLst>
              <a:ext uri="{FF2B5EF4-FFF2-40B4-BE49-F238E27FC236}">
                <a16:creationId xmlns:a16="http://schemas.microsoft.com/office/drawing/2014/main" id="{6488854B-B373-4429-83EA-5D6D91A76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4" name="Designer Zeichnung" r:id="rId3" imgW="304800" imgH="304800" progId="Designer.Drawing.7">
                  <p:embed/>
                </p:oleObj>
              </mc:Choice>
              <mc:Fallback>
                <p:oleObj name="Designer Zeichnung" r:id="rId3" imgW="304800" imgH="304800" progId="Designer.Drawing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Text Box 10">
            <a:extLst>
              <a:ext uri="{FF2B5EF4-FFF2-40B4-BE49-F238E27FC236}">
                <a16:creationId xmlns:a16="http://schemas.microsoft.com/office/drawing/2014/main" id="{A7C749F1-C4C5-49C8-AD9A-4BAD16C3A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7323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>
                <a:solidFill>
                  <a:srgbClr val="02369E"/>
                </a:solidFill>
              </a:rPr>
              <a:t>wind</a:t>
            </a:r>
          </a:p>
        </p:txBody>
      </p:sp>
      <p:sp>
        <p:nvSpPr>
          <p:cNvPr id="47114" name="Text Box 12">
            <a:extLst>
              <a:ext uri="{FF2B5EF4-FFF2-40B4-BE49-F238E27FC236}">
                <a16:creationId xmlns:a16="http://schemas.microsoft.com/office/drawing/2014/main" id="{D7D00B2B-5351-4298-8BD3-CB82A622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47115" name="Group 14">
            <a:extLst>
              <a:ext uri="{FF2B5EF4-FFF2-40B4-BE49-F238E27FC236}">
                <a16:creationId xmlns:a16="http://schemas.microsoft.com/office/drawing/2014/main" id="{6B09C5A6-A338-4F6A-99B0-246DEE8D2CFF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918075"/>
            <a:ext cx="2560638" cy="214313"/>
            <a:chOff x="2072" y="3594"/>
            <a:chExt cx="1613" cy="135"/>
          </a:xfrm>
        </p:grpSpPr>
        <p:sp>
          <p:nvSpPr>
            <p:cNvPr id="47500" name="Rectangle 15">
              <a:extLst>
                <a:ext uri="{FF2B5EF4-FFF2-40B4-BE49-F238E27FC236}">
                  <a16:creationId xmlns:a16="http://schemas.microsoft.com/office/drawing/2014/main" id="{483C21DF-0C49-429D-BD82-608BAC26A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47501" name="Line 16">
              <a:extLst>
                <a:ext uri="{FF2B5EF4-FFF2-40B4-BE49-F238E27FC236}">
                  <a16:creationId xmlns:a16="http://schemas.microsoft.com/office/drawing/2014/main" id="{B2A554E8-7E8F-44D6-AB65-C09AF5268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116" name="Rectangle 17">
            <a:extLst>
              <a:ext uri="{FF2B5EF4-FFF2-40B4-BE49-F238E27FC236}">
                <a16:creationId xmlns:a16="http://schemas.microsoft.com/office/drawing/2014/main" id="{122CCB29-1339-4796-9519-FA6B25684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7" name="Rectangle 18">
            <a:extLst>
              <a:ext uri="{FF2B5EF4-FFF2-40B4-BE49-F238E27FC236}">
                <a16:creationId xmlns:a16="http://schemas.microsoft.com/office/drawing/2014/main" id="{BA22E137-D91C-4074-889F-296E9354E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8" name="Rectangle 19">
            <a:extLst>
              <a:ext uri="{FF2B5EF4-FFF2-40B4-BE49-F238E27FC236}">
                <a16:creationId xmlns:a16="http://schemas.microsoft.com/office/drawing/2014/main" id="{80E99A4C-01B2-4925-A316-A5C4C4B6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9" name="Rectangle 20">
            <a:extLst>
              <a:ext uri="{FF2B5EF4-FFF2-40B4-BE49-F238E27FC236}">
                <a16:creationId xmlns:a16="http://schemas.microsoft.com/office/drawing/2014/main" id="{2A275659-B341-410D-9416-7A931477C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20" name="Rectangle 21">
            <a:extLst>
              <a:ext uri="{FF2B5EF4-FFF2-40B4-BE49-F238E27FC236}">
                <a16:creationId xmlns:a16="http://schemas.microsoft.com/office/drawing/2014/main" id="{42351EB2-A801-4439-9927-1B7D431A7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21" name="Rectangle 22">
            <a:extLst>
              <a:ext uri="{FF2B5EF4-FFF2-40B4-BE49-F238E27FC236}">
                <a16:creationId xmlns:a16="http://schemas.microsoft.com/office/drawing/2014/main" id="{9794415B-5B08-4FD2-90F7-D6CA8D85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47122" name="Group 24">
            <a:extLst>
              <a:ext uri="{FF2B5EF4-FFF2-40B4-BE49-F238E27FC236}">
                <a16:creationId xmlns:a16="http://schemas.microsoft.com/office/drawing/2014/main" id="{F30865E8-FA23-422B-A63A-8EA70D39A894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47488" name="Group 25">
              <a:extLst>
                <a:ext uri="{FF2B5EF4-FFF2-40B4-BE49-F238E27FC236}">
                  <a16:creationId xmlns:a16="http://schemas.microsoft.com/office/drawing/2014/main" id="{FD27FD45-7E7E-47C8-B8F9-0074643E2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47498" name="Freeform 26">
                <a:extLst>
                  <a:ext uri="{FF2B5EF4-FFF2-40B4-BE49-F238E27FC236}">
                    <a16:creationId xmlns:a16="http://schemas.microsoft.com/office/drawing/2014/main" id="{3EA661ED-FBD0-4A2C-B75A-222143B57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9" name="Line 27">
                <a:extLst>
                  <a:ext uri="{FF2B5EF4-FFF2-40B4-BE49-F238E27FC236}">
                    <a16:creationId xmlns:a16="http://schemas.microsoft.com/office/drawing/2014/main" id="{871794F8-94C8-498E-9AEF-EB68E0584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489" name="Group 28">
              <a:extLst>
                <a:ext uri="{FF2B5EF4-FFF2-40B4-BE49-F238E27FC236}">
                  <a16:creationId xmlns:a16="http://schemas.microsoft.com/office/drawing/2014/main" id="{581F670F-47BD-4DE6-A074-9DF24187C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47496" name="Freeform 29">
                <a:extLst>
                  <a:ext uri="{FF2B5EF4-FFF2-40B4-BE49-F238E27FC236}">
                    <a16:creationId xmlns:a16="http://schemas.microsoft.com/office/drawing/2014/main" id="{27F31C03-3DAD-4834-8A6E-4DB94F83C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7" name="Line 30">
                <a:extLst>
                  <a:ext uri="{FF2B5EF4-FFF2-40B4-BE49-F238E27FC236}">
                    <a16:creationId xmlns:a16="http://schemas.microsoft.com/office/drawing/2014/main" id="{9436675C-B88F-485C-B8E6-40A86B25A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490" name="Line 31">
              <a:extLst>
                <a:ext uri="{FF2B5EF4-FFF2-40B4-BE49-F238E27FC236}">
                  <a16:creationId xmlns:a16="http://schemas.microsoft.com/office/drawing/2014/main" id="{277F1F61-D609-495E-9123-430F80864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491" name="Line 32">
              <a:extLst>
                <a:ext uri="{FF2B5EF4-FFF2-40B4-BE49-F238E27FC236}">
                  <a16:creationId xmlns:a16="http://schemas.microsoft.com/office/drawing/2014/main" id="{6A931998-BE39-426C-9FD2-CFAEFC973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492" name="Line 33">
              <a:extLst>
                <a:ext uri="{FF2B5EF4-FFF2-40B4-BE49-F238E27FC236}">
                  <a16:creationId xmlns:a16="http://schemas.microsoft.com/office/drawing/2014/main" id="{368617E8-F9AF-4566-8C1E-4C9B47F21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7493" name="Group 34">
              <a:extLst>
                <a:ext uri="{FF2B5EF4-FFF2-40B4-BE49-F238E27FC236}">
                  <a16:creationId xmlns:a16="http://schemas.microsoft.com/office/drawing/2014/main" id="{AF79E934-14D7-4668-ACE0-2ACC78B1DD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47494" name="Freeform 35">
                <a:extLst>
                  <a:ext uri="{FF2B5EF4-FFF2-40B4-BE49-F238E27FC236}">
                    <a16:creationId xmlns:a16="http://schemas.microsoft.com/office/drawing/2014/main" id="{9A3F3E8B-5EA1-4CAF-838F-C6FB44DA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5" name="Line 36">
                <a:extLst>
                  <a:ext uri="{FF2B5EF4-FFF2-40B4-BE49-F238E27FC236}">
                    <a16:creationId xmlns:a16="http://schemas.microsoft.com/office/drawing/2014/main" id="{C82DA150-2D8F-4694-A171-A0887CDCF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7123" name="Freeform 41">
            <a:extLst>
              <a:ext uri="{FF2B5EF4-FFF2-40B4-BE49-F238E27FC236}">
                <a16:creationId xmlns:a16="http://schemas.microsoft.com/office/drawing/2014/main" id="{2F5BA9D7-D539-4719-8DD3-C4550F1102B9}"/>
              </a:ext>
            </a:extLst>
          </p:cNvPr>
          <p:cNvSpPr>
            <a:spLocks/>
          </p:cNvSpPr>
          <p:nvPr/>
        </p:nvSpPr>
        <p:spPr bwMode="auto">
          <a:xfrm>
            <a:off x="5424488" y="4940300"/>
            <a:ext cx="196850" cy="190500"/>
          </a:xfrm>
          <a:custGeom>
            <a:avLst/>
            <a:gdLst>
              <a:gd name="T0" fmla="*/ 2147483646 w 124"/>
              <a:gd name="T1" fmla="*/ 2147483646 h 120"/>
              <a:gd name="T2" fmla="*/ 2147483646 w 124"/>
              <a:gd name="T3" fmla="*/ 2147483646 h 120"/>
              <a:gd name="T4" fmla="*/ 2147483646 w 124"/>
              <a:gd name="T5" fmla="*/ 2147483646 h 120"/>
              <a:gd name="T6" fmla="*/ 2147483646 w 124"/>
              <a:gd name="T7" fmla="*/ 2147483646 h 120"/>
              <a:gd name="T8" fmla="*/ 2147483646 w 124"/>
              <a:gd name="T9" fmla="*/ 2147483646 h 120"/>
              <a:gd name="T10" fmla="*/ 2147483646 w 124"/>
              <a:gd name="T11" fmla="*/ 2147483646 h 120"/>
              <a:gd name="T12" fmla="*/ 2147483646 w 124"/>
              <a:gd name="T13" fmla="*/ 2147483646 h 120"/>
              <a:gd name="T14" fmla="*/ 2147483646 w 124"/>
              <a:gd name="T15" fmla="*/ 2147483646 h 120"/>
              <a:gd name="T16" fmla="*/ 2147483646 w 124"/>
              <a:gd name="T17" fmla="*/ 2147483646 h 120"/>
              <a:gd name="T18" fmla="*/ 2147483646 w 124"/>
              <a:gd name="T19" fmla="*/ 2147483646 h 120"/>
              <a:gd name="T20" fmla="*/ 2147483646 w 124"/>
              <a:gd name="T21" fmla="*/ 2147483646 h 120"/>
              <a:gd name="T22" fmla="*/ 0 w 124"/>
              <a:gd name="T23" fmla="*/ 2147483646 h 120"/>
              <a:gd name="T24" fmla="*/ 2147483646 w 124"/>
              <a:gd name="T25" fmla="*/ 2147483646 h 120"/>
              <a:gd name="T26" fmla="*/ 2147483646 w 124"/>
              <a:gd name="T27" fmla="*/ 2147483646 h 120"/>
              <a:gd name="T28" fmla="*/ 2147483646 w 124"/>
              <a:gd name="T29" fmla="*/ 2147483646 h 120"/>
              <a:gd name="T30" fmla="*/ 2147483646 w 124"/>
              <a:gd name="T31" fmla="*/ 2147483646 h 120"/>
              <a:gd name="T32" fmla="*/ 2147483646 w 124"/>
              <a:gd name="T33" fmla="*/ 2147483646 h 120"/>
              <a:gd name="T34" fmla="*/ 2147483646 w 124"/>
              <a:gd name="T35" fmla="*/ 2147483646 h 120"/>
              <a:gd name="T36" fmla="*/ 2147483646 w 124"/>
              <a:gd name="T37" fmla="*/ 0 h 120"/>
              <a:gd name="T38" fmla="*/ 2147483646 w 124"/>
              <a:gd name="T39" fmla="*/ 2147483646 h 120"/>
              <a:gd name="T40" fmla="*/ 2147483646 w 124"/>
              <a:gd name="T41" fmla="*/ 2147483646 h 120"/>
              <a:gd name="T42" fmla="*/ 2147483646 w 124"/>
              <a:gd name="T43" fmla="*/ 2147483646 h 120"/>
              <a:gd name="T44" fmla="*/ 2147483646 w 124"/>
              <a:gd name="T45" fmla="*/ 2147483646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4" name="Text Box 47">
            <a:extLst>
              <a:ext uri="{FF2B5EF4-FFF2-40B4-BE49-F238E27FC236}">
                <a16:creationId xmlns:a16="http://schemas.microsoft.com/office/drawing/2014/main" id="{07FBAD6D-45BD-40B5-8818-93D65250E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3850"/>
            <a:ext cx="45720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2000" b="1"/>
              <a:t>Landing procedure</a:t>
            </a:r>
          </a:p>
          <a:p>
            <a:pPr algn="ctr">
              <a:lnSpc>
                <a:spcPct val="70000"/>
              </a:lnSpc>
            </a:pPr>
            <a:endParaRPr lang="en-GB" altLang="de-DE" sz="2000" b="1"/>
          </a:p>
          <a:p>
            <a:pPr algn="ctr">
              <a:lnSpc>
                <a:spcPct val="70000"/>
              </a:lnSpc>
            </a:pPr>
            <a:r>
              <a:rPr lang="en-GB" altLang="de-DE" sz="2000" b="1"/>
              <a:t>( not judged, not scored )</a:t>
            </a:r>
          </a:p>
        </p:txBody>
      </p:sp>
      <p:sp>
        <p:nvSpPr>
          <p:cNvPr id="63536" name="Text Box 48">
            <a:extLst>
              <a:ext uri="{FF2B5EF4-FFF2-40B4-BE49-F238E27FC236}">
                <a16:creationId xmlns:a16="http://schemas.microsoft.com/office/drawing/2014/main" id="{799C5942-7625-4B26-B218-8E0AC3BFC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1308100"/>
            <a:ext cx="552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</a:rPr>
              <a:t>The direction of the landing may be different to the take off.</a:t>
            </a:r>
          </a:p>
        </p:txBody>
      </p:sp>
      <p:grpSp>
        <p:nvGrpSpPr>
          <p:cNvPr id="47126" name="Group 49">
            <a:extLst>
              <a:ext uri="{FF2B5EF4-FFF2-40B4-BE49-F238E27FC236}">
                <a16:creationId xmlns:a16="http://schemas.microsoft.com/office/drawing/2014/main" id="{E0A8532D-28F3-4753-96C8-48EE5CF768B4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47127" name="AutoShape 50">
              <a:extLst>
                <a:ext uri="{FF2B5EF4-FFF2-40B4-BE49-F238E27FC236}">
                  <a16:creationId xmlns:a16="http://schemas.microsoft.com/office/drawing/2014/main" id="{6490FC27-264B-49AE-8AF2-69FF5728B3A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128" name="Group 51">
              <a:extLst>
                <a:ext uri="{FF2B5EF4-FFF2-40B4-BE49-F238E27FC236}">
                  <a16:creationId xmlns:a16="http://schemas.microsoft.com/office/drawing/2014/main" id="{155CBDF3-689F-40FA-9B3E-47940269F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47288" name="Freeform 52">
                <a:extLst>
                  <a:ext uri="{FF2B5EF4-FFF2-40B4-BE49-F238E27FC236}">
                    <a16:creationId xmlns:a16="http://schemas.microsoft.com/office/drawing/2014/main" id="{6F9A00A1-A68C-46A2-814F-B70D5B5C2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89" name="Freeform 53">
                <a:extLst>
                  <a:ext uri="{FF2B5EF4-FFF2-40B4-BE49-F238E27FC236}">
                    <a16:creationId xmlns:a16="http://schemas.microsoft.com/office/drawing/2014/main" id="{7D2D7C8A-1266-4F66-B4BF-E882253AD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0" name="Freeform 54">
                <a:extLst>
                  <a:ext uri="{FF2B5EF4-FFF2-40B4-BE49-F238E27FC236}">
                    <a16:creationId xmlns:a16="http://schemas.microsoft.com/office/drawing/2014/main" id="{83C23788-D7EA-43FD-A722-4580EAE37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1" name="Freeform 55">
                <a:extLst>
                  <a:ext uri="{FF2B5EF4-FFF2-40B4-BE49-F238E27FC236}">
                    <a16:creationId xmlns:a16="http://schemas.microsoft.com/office/drawing/2014/main" id="{B5694651-FAFD-4C0B-8083-BD582C218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2" name="Freeform 56">
                <a:extLst>
                  <a:ext uri="{FF2B5EF4-FFF2-40B4-BE49-F238E27FC236}">
                    <a16:creationId xmlns:a16="http://schemas.microsoft.com/office/drawing/2014/main" id="{60B12970-2C11-4CF7-B9FA-A99260EF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3" name="Freeform 57">
                <a:extLst>
                  <a:ext uri="{FF2B5EF4-FFF2-40B4-BE49-F238E27FC236}">
                    <a16:creationId xmlns:a16="http://schemas.microsoft.com/office/drawing/2014/main" id="{10808936-406C-405E-B28F-8E04F025A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4" name="Freeform 58">
                <a:extLst>
                  <a:ext uri="{FF2B5EF4-FFF2-40B4-BE49-F238E27FC236}">
                    <a16:creationId xmlns:a16="http://schemas.microsoft.com/office/drawing/2014/main" id="{1591D4F2-4944-4FC0-AA0E-4993F44A8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5" name="Freeform 59">
                <a:extLst>
                  <a:ext uri="{FF2B5EF4-FFF2-40B4-BE49-F238E27FC236}">
                    <a16:creationId xmlns:a16="http://schemas.microsoft.com/office/drawing/2014/main" id="{B63A4765-E8FC-4150-9DBB-57171BF07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6" name="Freeform 60">
                <a:extLst>
                  <a:ext uri="{FF2B5EF4-FFF2-40B4-BE49-F238E27FC236}">
                    <a16:creationId xmlns:a16="http://schemas.microsoft.com/office/drawing/2014/main" id="{C2151F65-5C56-4D7F-AFDD-1047C4DC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7" name="Freeform 61">
                <a:extLst>
                  <a:ext uri="{FF2B5EF4-FFF2-40B4-BE49-F238E27FC236}">
                    <a16:creationId xmlns:a16="http://schemas.microsoft.com/office/drawing/2014/main" id="{C69F55BB-B8EC-4208-9E55-820B8F022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8" name="Freeform 62">
                <a:extLst>
                  <a:ext uri="{FF2B5EF4-FFF2-40B4-BE49-F238E27FC236}">
                    <a16:creationId xmlns:a16="http://schemas.microsoft.com/office/drawing/2014/main" id="{BEF67D13-CF53-4897-AC3C-CE535EC3F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9" name="Freeform 63">
                <a:extLst>
                  <a:ext uri="{FF2B5EF4-FFF2-40B4-BE49-F238E27FC236}">
                    <a16:creationId xmlns:a16="http://schemas.microsoft.com/office/drawing/2014/main" id="{C05E40A0-D87B-468D-B48D-3025EC74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0" name="Freeform 64">
                <a:extLst>
                  <a:ext uri="{FF2B5EF4-FFF2-40B4-BE49-F238E27FC236}">
                    <a16:creationId xmlns:a16="http://schemas.microsoft.com/office/drawing/2014/main" id="{D2196B67-0064-4AB9-88C3-F36D00651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1" name="Freeform 65">
                <a:extLst>
                  <a:ext uri="{FF2B5EF4-FFF2-40B4-BE49-F238E27FC236}">
                    <a16:creationId xmlns:a16="http://schemas.microsoft.com/office/drawing/2014/main" id="{81738F35-BBA5-400F-9C8D-0C6ACD0B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2" name="Freeform 66">
                <a:extLst>
                  <a:ext uri="{FF2B5EF4-FFF2-40B4-BE49-F238E27FC236}">
                    <a16:creationId xmlns:a16="http://schemas.microsoft.com/office/drawing/2014/main" id="{72993D4B-9362-48C0-9D05-7A3C4A2B9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3" name="Freeform 67">
                <a:extLst>
                  <a:ext uri="{FF2B5EF4-FFF2-40B4-BE49-F238E27FC236}">
                    <a16:creationId xmlns:a16="http://schemas.microsoft.com/office/drawing/2014/main" id="{CF404427-E1B5-4939-912F-C93C9DDC4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4" name="Freeform 68">
                <a:extLst>
                  <a:ext uri="{FF2B5EF4-FFF2-40B4-BE49-F238E27FC236}">
                    <a16:creationId xmlns:a16="http://schemas.microsoft.com/office/drawing/2014/main" id="{5FB1D514-646C-4BC4-97A3-260F399F1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5" name="Freeform 69">
                <a:extLst>
                  <a:ext uri="{FF2B5EF4-FFF2-40B4-BE49-F238E27FC236}">
                    <a16:creationId xmlns:a16="http://schemas.microsoft.com/office/drawing/2014/main" id="{65CB87B7-5177-4BA5-9EE6-33F2E4A2C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6" name="Freeform 70">
                <a:extLst>
                  <a:ext uri="{FF2B5EF4-FFF2-40B4-BE49-F238E27FC236}">
                    <a16:creationId xmlns:a16="http://schemas.microsoft.com/office/drawing/2014/main" id="{111A19F2-A4AA-4E10-8D35-95D30022C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7" name="Freeform 71">
                <a:extLst>
                  <a:ext uri="{FF2B5EF4-FFF2-40B4-BE49-F238E27FC236}">
                    <a16:creationId xmlns:a16="http://schemas.microsoft.com/office/drawing/2014/main" id="{3E6352FA-A8F5-4958-AC4C-751617F3C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8" name="Freeform 72">
                <a:extLst>
                  <a:ext uri="{FF2B5EF4-FFF2-40B4-BE49-F238E27FC236}">
                    <a16:creationId xmlns:a16="http://schemas.microsoft.com/office/drawing/2014/main" id="{089F9376-58C6-46BC-A8CC-DF0C47463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9" name="Freeform 73">
                <a:extLst>
                  <a:ext uri="{FF2B5EF4-FFF2-40B4-BE49-F238E27FC236}">
                    <a16:creationId xmlns:a16="http://schemas.microsoft.com/office/drawing/2014/main" id="{A720D6AE-F3DB-4AB0-98BA-3E32843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0" name="Freeform 74">
                <a:extLst>
                  <a:ext uri="{FF2B5EF4-FFF2-40B4-BE49-F238E27FC236}">
                    <a16:creationId xmlns:a16="http://schemas.microsoft.com/office/drawing/2014/main" id="{F3003712-A5B2-488F-A10A-1D180571D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1" name="Freeform 75">
                <a:extLst>
                  <a:ext uri="{FF2B5EF4-FFF2-40B4-BE49-F238E27FC236}">
                    <a16:creationId xmlns:a16="http://schemas.microsoft.com/office/drawing/2014/main" id="{CB53E237-76E2-41C5-B07C-E11AC1985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2" name="Freeform 76">
                <a:extLst>
                  <a:ext uri="{FF2B5EF4-FFF2-40B4-BE49-F238E27FC236}">
                    <a16:creationId xmlns:a16="http://schemas.microsoft.com/office/drawing/2014/main" id="{1C9C640A-4DC1-4CF3-BE15-6265A5A77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3" name="Freeform 77">
                <a:extLst>
                  <a:ext uri="{FF2B5EF4-FFF2-40B4-BE49-F238E27FC236}">
                    <a16:creationId xmlns:a16="http://schemas.microsoft.com/office/drawing/2014/main" id="{527C375C-9109-423F-9073-90250ED99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4" name="Freeform 78">
                <a:extLst>
                  <a:ext uri="{FF2B5EF4-FFF2-40B4-BE49-F238E27FC236}">
                    <a16:creationId xmlns:a16="http://schemas.microsoft.com/office/drawing/2014/main" id="{9BA63AEF-058F-4D7C-A668-81ED97586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5" name="Freeform 79">
                <a:extLst>
                  <a:ext uri="{FF2B5EF4-FFF2-40B4-BE49-F238E27FC236}">
                    <a16:creationId xmlns:a16="http://schemas.microsoft.com/office/drawing/2014/main" id="{B32D6061-2D60-4157-9A9C-C4905108F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6" name="Freeform 80">
                <a:extLst>
                  <a:ext uri="{FF2B5EF4-FFF2-40B4-BE49-F238E27FC236}">
                    <a16:creationId xmlns:a16="http://schemas.microsoft.com/office/drawing/2014/main" id="{6FC2E879-801E-403F-84E2-A56F1F1A5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7" name="Freeform 81">
                <a:extLst>
                  <a:ext uri="{FF2B5EF4-FFF2-40B4-BE49-F238E27FC236}">
                    <a16:creationId xmlns:a16="http://schemas.microsoft.com/office/drawing/2014/main" id="{55265283-F93F-497F-A2B3-262B20080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8" name="Freeform 82">
                <a:extLst>
                  <a:ext uri="{FF2B5EF4-FFF2-40B4-BE49-F238E27FC236}">
                    <a16:creationId xmlns:a16="http://schemas.microsoft.com/office/drawing/2014/main" id="{D649E212-46FB-49B9-BD24-D8AD28795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9" name="Freeform 83">
                <a:extLst>
                  <a:ext uri="{FF2B5EF4-FFF2-40B4-BE49-F238E27FC236}">
                    <a16:creationId xmlns:a16="http://schemas.microsoft.com/office/drawing/2014/main" id="{4C48F6F2-7E38-492E-B6C5-F9EBEE388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0" name="Freeform 84">
                <a:extLst>
                  <a:ext uri="{FF2B5EF4-FFF2-40B4-BE49-F238E27FC236}">
                    <a16:creationId xmlns:a16="http://schemas.microsoft.com/office/drawing/2014/main" id="{5E8D3773-23DA-4332-A265-DAB00CC9E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1" name="Freeform 85">
                <a:extLst>
                  <a:ext uri="{FF2B5EF4-FFF2-40B4-BE49-F238E27FC236}">
                    <a16:creationId xmlns:a16="http://schemas.microsoft.com/office/drawing/2014/main" id="{81EE014A-444C-40EC-8246-D0D2A3560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2" name="Freeform 86">
                <a:extLst>
                  <a:ext uri="{FF2B5EF4-FFF2-40B4-BE49-F238E27FC236}">
                    <a16:creationId xmlns:a16="http://schemas.microsoft.com/office/drawing/2014/main" id="{A6CDCF92-5CEC-4025-9A6C-3BA63E984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3" name="Freeform 87">
                <a:extLst>
                  <a:ext uri="{FF2B5EF4-FFF2-40B4-BE49-F238E27FC236}">
                    <a16:creationId xmlns:a16="http://schemas.microsoft.com/office/drawing/2014/main" id="{1DDF84D4-0B8A-4AF8-84B0-B3B2637BF2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4" name="Freeform 88">
                <a:extLst>
                  <a:ext uri="{FF2B5EF4-FFF2-40B4-BE49-F238E27FC236}">
                    <a16:creationId xmlns:a16="http://schemas.microsoft.com/office/drawing/2014/main" id="{2947F728-AA4D-4385-A67C-C7C834E92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5" name="Freeform 89">
                <a:extLst>
                  <a:ext uri="{FF2B5EF4-FFF2-40B4-BE49-F238E27FC236}">
                    <a16:creationId xmlns:a16="http://schemas.microsoft.com/office/drawing/2014/main" id="{2100FA23-3142-4F7C-ABE7-2984DFFE7D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6" name="Freeform 90">
                <a:extLst>
                  <a:ext uri="{FF2B5EF4-FFF2-40B4-BE49-F238E27FC236}">
                    <a16:creationId xmlns:a16="http://schemas.microsoft.com/office/drawing/2014/main" id="{FA241A77-DC84-4BF3-9BF7-C29E476332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7" name="Freeform 91">
                <a:extLst>
                  <a:ext uri="{FF2B5EF4-FFF2-40B4-BE49-F238E27FC236}">
                    <a16:creationId xmlns:a16="http://schemas.microsoft.com/office/drawing/2014/main" id="{F94A7568-974B-4324-9797-C00CCED813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8" name="Freeform 92">
                <a:extLst>
                  <a:ext uri="{FF2B5EF4-FFF2-40B4-BE49-F238E27FC236}">
                    <a16:creationId xmlns:a16="http://schemas.microsoft.com/office/drawing/2014/main" id="{61B123E1-BAB7-427A-97DB-E1BE88AEEC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9" name="Freeform 93">
                <a:extLst>
                  <a:ext uri="{FF2B5EF4-FFF2-40B4-BE49-F238E27FC236}">
                    <a16:creationId xmlns:a16="http://schemas.microsoft.com/office/drawing/2014/main" id="{260A79D3-C486-4867-A9CE-6C383ACF37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0" name="Freeform 94">
                <a:extLst>
                  <a:ext uri="{FF2B5EF4-FFF2-40B4-BE49-F238E27FC236}">
                    <a16:creationId xmlns:a16="http://schemas.microsoft.com/office/drawing/2014/main" id="{72052FC4-D647-4677-AA6C-C7F2F751CE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1" name="Freeform 95">
                <a:extLst>
                  <a:ext uri="{FF2B5EF4-FFF2-40B4-BE49-F238E27FC236}">
                    <a16:creationId xmlns:a16="http://schemas.microsoft.com/office/drawing/2014/main" id="{6A5F2824-4F69-4A68-A2E6-683C97F9DA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2" name="Freeform 96">
                <a:extLst>
                  <a:ext uri="{FF2B5EF4-FFF2-40B4-BE49-F238E27FC236}">
                    <a16:creationId xmlns:a16="http://schemas.microsoft.com/office/drawing/2014/main" id="{341B751F-6F4D-4D62-A7A1-FD83CDA45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3" name="Freeform 97">
                <a:extLst>
                  <a:ext uri="{FF2B5EF4-FFF2-40B4-BE49-F238E27FC236}">
                    <a16:creationId xmlns:a16="http://schemas.microsoft.com/office/drawing/2014/main" id="{1FC7C95F-1F87-43A2-AB44-DC3A30318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4" name="Freeform 98">
                <a:extLst>
                  <a:ext uri="{FF2B5EF4-FFF2-40B4-BE49-F238E27FC236}">
                    <a16:creationId xmlns:a16="http://schemas.microsoft.com/office/drawing/2014/main" id="{292742CF-0E2F-49FF-B36C-B97A05F9A9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5" name="Freeform 99">
                <a:extLst>
                  <a:ext uri="{FF2B5EF4-FFF2-40B4-BE49-F238E27FC236}">
                    <a16:creationId xmlns:a16="http://schemas.microsoft.com/office/drawing/2014/main" id="{DE0F5341-8314-4DB2-A78D-0211E71044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6" name="Freeform 100">
                <a:extLst>
                  <a:ext uri="{FF2B5EF4-FFF2-40B4-BE49-F238E27FC236}">
                    <a16:creationId xmlns:a16="http://schemas.microsoft.com/office/drawing/2014/main" id="{605DDEA1-0962-4B9A-9FB0-F49BB4E011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7" name="Freeform 101">
                <a:extLst>
                  <a:ext uri="{FF2B5EF4-FFF2-40B4-BE49-F238E27FC236}">
                    <a16:creationId xmlns:a16="http://schemas.microsoft.com/office/drawing/2014/main" id="{80CC57E7-6EC9-4CC7-81EE-64B2D5054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8" name="Freeform 102">
                <a:extLst>
                  <a:ext uri="{FF2B5EF4-FFF2-40B4-BE49-F238E27FC236}">
                    <a16:creationId xmlns:a16="http://schemas.microsoft.com/office/drawing/2014/main" id="{72DA9271-0413-403F-83B0-4B76E98E46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9" name="Freeform 103">
                <a:extLst>
                  <a:ext uri="{FF2B5EF4-FFF2-40B4-BE49-F238E27FC236}">
                    <a16:creationId xmlns:a16="http://schemas.microsoft.com/office/drawing/2014/main" id="{89E22367-932E-4E7E-A91B-AE26E8F9B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0" name="Freeform 104">
                <a:extLst>
                  <a:ext uri="{FF2B5EF4-FFF2-40B4-BE49-F238E27FC236}">
                    <a16:creationId xmlns:a16="http://schemas.microsoft.com/office/drawing/2014/main" id="{98FA8C92-26F3-4F72-8CDD-EA81922A8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1" name="Freeform 105">
                <a:extLst>
                  <a:ext uri="{FF2B5EF4-FFF2-40B4-BE49-F238E27FC236}">
                    <a16:creationId xmlns:a16="http://schemas.microsoft.com/office/drawing/2014/main" id="{B94CB702-2F33-4644-AF7A-B7F84DAB8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2" name="Freeform 106">
                <a:extLst>
                  <a:ext uri="{FF2B5EF4-FFF2-40B4-BE49-F238E27FC236}">
                    <a16:creationId xmlns:a16="http://schemas.microsoft.com/office/drawing/2014/main" id="{57490CF3-AD56-4FDE-B8D0-23B115B3A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3" name="Freeform 107">
                <a:extLst>
                  <a:ext uri="{FF2B5EF4-FFF2-40B4-BE49-F238E27FC236}">
                    <a16:creationId xmlns:a16="http://schemas.microsoft.com/office/drawing/2014/main" id="{57EA0985-77E2-4E6F-A924-583D1659A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4" name="Freeform 108">
                <a:extLst>
                  <a:ext uri="{FF2B5EF4-FFF2-40B4-BE49-F238E27FC236}">
                    <a16:creationId xmlns:a16="http://schemas.microsoft.com/office/drawing/2014/main" id="{7DAF86EA-B383-4E24-A964-D1378803A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5" name="Freeform 109">
                <a:extLst>
                  <a:ext uri="{FF2B5EF4-FFF2-40B4-BE49-F238E27FC236}">
                    <a16:creationId xmlns:a16="http://schemas.microsoft.com/office/drawing/2014/main" id="{A7DE248D-4EF8-4067-97B3-7E3A37F95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6" name="Freeform 110">
                <a:extLst>
                  <a:ext uri="{FF2B5EF4-FFF2-40B4-BE49-F238E27FC236}">
                    <a16:creationId xmlns:a16="http://schemas.microsoft.com/office/drawing/2014/main" id="{6773D529-5BC9-4F20-B8EC-9565DF69C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7" name="Freeform 111">
                <a:extLst>
                  <a:ext uri="{FF2B5EF4-FFF2-40B4-BE49-F238E27FC236}">
                    <a16:creationId xmlns:a16="http://schemas.microsoft.com/office/drawing/2014/main" id="{DB950B2A-20A3-43B7-A7CF-93CF5725E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8" name="Freeform 112">
                <a:extLst>
                  <a:ext uri="{FF2B5EF4-FFF2-40B4-BE49-F238E27FC236}">
                    <a16:creationId xmlns:a16="http://schemas.microsoft.com/office/drawing/2014/main" id="{6A3AFE1C-D680-4567-8FF6-C9EF15855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9" name="Freeform 113">
                <a:extLst>
                  <a:ext uri="{FF2B5EF4-FFF2-40B4-BE49-F238E27FC236}">
                    <a16:creationId xmlns:a16="http://schemas.microsoft.com/office/drawing/2014/main" id="{7232A2D8-DC31-495F-9A42-BD2FE631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0" name="Freeform 114">
                <a:extLst>
                  <a:ext uri="{FF2B5EF4-FFF2-40B4-BE49-F238E27FC236}">
                    <a16:creationId xmlns:a16="http://schemas.microsoft.com/office/drawing/2014/main" id="{819C7F31-85B2-47B6-965B-C64D96FD8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1" name="Freeform 115">
                <a:extLst>
                  <a:ext uri="{FF2B5EF4-FFF2-40B4-BE49-F238E27FC236}">
                    <a16:creationId xmlns:a16="http://schemas.microsoft.com/office/drawing/2014/main" id="{71FA6F77-DE32-4210-B00B-71F0556BE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2" name="Freeform 116">
                <a:extLst>
                  <a:ext uri="{FF2B5EF4-FFF2-40B4-BE49-F238E27FC236}">
                    <a16:creationId xmlns:a16="http://schemas.microsoft.com/office/drawing/2014/main" id="{CD8E8900-6F86-4162-A8E9-02F55D191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3" name="Freeform 117">
                <a:extLst>
                  <a:ext uri="{FF2B5EF4-FFF2-40B4-BE49-F238E27FC236}">
                    <a16:creationId xmlns:a16="http://schemas.microsoft.com/office/drawing/2014/main" id="{B483FFC8-218A-4274-A86D-0E7BC5174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4" name="Freeform 118">
                <a:extLst>
                  <a:ext uri="{FF2B5EF4-FFF2-40B4-BE49-F238E27FC236}">
                    <a16:creationId xmlns:a16="http://schemas.microsoft.com/office/drawing/2014/main" id="{0964027C-A43D-4B8C-8104-40FCF6F67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5" name="Freeform 119">
                <a:extLst>
                  <a:ext uri="{FF2B5EF4-FFF2-40B4-BE49-F238E27FC236}">
                    <a16:creationId xmlns:a16="http://schemas.microsoft.com/office/drawing/2014/main" id="{92000CD5-D538-405F-BDC4-B8CB9417F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6" name="Freeform 120">
                <a:extLst>
                  <a:ext uri="{FF2B5EF4-FFF2-40B4-BE49-F238E27FC236}">
                    <a16:creationId xmlns:a16="http://schemas.microsoft.com/office/drawing/2014/main" id="{BD621AAB-52B7-4B5E-A21D-EA0A11928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7" name="Freeform 121">
                <a:extLst>
                  <a:ext uri="{FF2B5EF4-FFF2-40B4-BE49-F238E27FC236}">
                    <a16:creationId xmlns:a16="http://schemas.microsoft.com/office/drawing/2014/main" id="{07AD9FB5-A4DA-4D7E-B040-14656AB0E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8" name="Freeform 122">
                <a:extLst>
                  <a:ext uri="{FF2B5EF4-FFF2-40B4-BE49-F238E27FC236}">
                    <a16:creationId xmlns:a16="http://schemas.microsoft.com/office/drawing/2014/main" id="{6969148F-3E08-4B0D-8537-A2F4AD2BB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9" name="Freeform 123">
                <a:extLst>
                  <a:ext uri="{FF2B5EF4-FFF2-40B4-BE49-F238E27FC236}">
                    <a16:creationId xmlns:a16="http://schemas.microsoft.com/office/drawing/2014/main" id="{B970193E-F4F0-4A28-81DD-8718DF6A5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0" name="Freeform 124">
                <a:extLst>
                  <a:ext uri="{FF2B5EF4-FFF2-40B4-BE49-F238E27FC236}">
                    <a16:creationId xmlns:a16="http://schemas.microsoft.com/office/drawing/2014/main" id="{962A4FA9-883D-4F68-A14A-1C27FA41E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1" name="Freeform 125">
                <a:extLst>
                  <a:ext uri="{FF2B5EF4-FFF2-40B4-BE49-F238E27FC236}">
                    <a16:creationId xmlns:a16="http://schemas.microsoft.com/office/drawing/2014/main" id="{BC43D4B6-B54F-4B25-9007-D4BAE55A3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2" name="Freeform 126">
                <a:extLst>
                  <a:ext uri="{FF2B5EF4-FFF2-40B4-BE49-F238E27FC236}">
                    <a16:creationId xmlns:a16="http://schemas.microsoft.com/office/drawing/2014/main" id="{CC68D0CF-FB75-427B-A8AD-85B396045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3" name="Freeform 127">
                <a:extLst>
                  <a:ext uri="{FF2B5EF4-FFF2-40B4-BE49-F238E27FC236}">
                    <a16:creationId xmlns:a16="http://schemas.microsoft.com/office/drawing/2014/main" id="{96B083B6-1DE1-4C3B-B83F-5C95183CA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4" name="Freeform 128">
                <a:extLst>
                  <a:ext uri="{FF2B5EF4-FFF2-40B4-BE49-F238E27FC236}">
                    <a16:creationId xmlns:a16="http://schemas.microsoft.com/office/drawing/2014/main" id="{09CBE2A0-42DD-4BC3-93B7-45E452BCB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5" name="Freeform 129">
                <a:extLst>
                  <a:ext uri="{FF2B5EF4-FFF2-40B4-BE49-F238E27FC236}">
                    <a16:creationId xmlns:a16="http://schemas.microsoft.com/office/drawing/2014/main" id="{FE65781A-2675-449C-B50F-CE1C57FD2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6" name="Freeform 130">
                <a:extLst>
                  <a:ext uri="{FF2B5EF4-FFF2-40B4-BE49-F238E27FC236}">
                    <a16:creationId xmlns:a16="http://schemas.microsoft.com/office/drawing/2014/main" id="{911F2624-2488-45E6-B68A-C6C7CABA7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7" name="Freeform 131">
                <a:extLst>
                  <a:ext uri="{FF2B5EF4-FFF2-40B4-BE49-F238E27FC236}">
                    <a16:creationId xmlns:a16="http://schemas.microsoft.com/office/drawing/2014/main" id="{8EF357CE-73A6-418C-B3EF-D00A82280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8" name="Freeform 132">
                <a:extLst>
                  <a:ext uri="{FF2B5EF4-FFF2-40B4-BE49-F238E27FC236}">
                    <a16:creationId xmlns:a16="http://schemas.microsoft.com/office/drawing/2014/main" id="{AE068D51-9AF0-41B6-84F9-584178153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9" name="Freeform 133">
                <a:extLst>
                  <a:ext uri="{FF2B5EF4-FFF2-40B4-BE49-F238E27FC236}">
                    <a16:creationId xmlns:a16="http://schemas.microsoft.com/office/drawing/2014/main" id="{3262F82A-8374-4DEA-AE17-7162CFB7A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0" name="Freeform 134">
                <a:extLst>
                  <a:ext uri="{FF2B5EF4-FFF2-40B4-BE49-F238E27FC236}">
                    <a16:creationId xmlns:a16="http://schemas.microsoft.com/office/drawing/2014/main" id="{90359E50-0024-4DE5-AFD1-7019DB3C5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1" name="Freeform 135">
                <a:extLst>
                  <a:ext uri="{FF2B5EF4-FFF2-40B4-BE49-F238E27FC236}">
                    <a16:creationId xmlns:a16="http://schemas.microsoft.com/office/drawing/2014/main" id="{E3A061BB-DEB0-41B0-8937-D80D4B3B6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2" name="Freeform 136">
                <a:extLst>
                  <a:ext uri="{FF2B5EF4-FFF2-40B4-BE49-F238E27FC236}">
                    <a16:creationId xmlns:a16="http://schemas.microsoft.com/office/drawing/2014/main" id="{0A5A9D3E-73EF-49C5-917A-EDEA46B2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3" name="Freeform 137">
                <a:extLst>
                  <a:ext uri="{FF2B5EF4-FFF2-40B4-BE49-F238E27FC236}">
                    <a16:creationId xmlns:a16="http://schemas.microsoft.com/office/drawing/2014/main" id="{F722F7D2-E36D-4E84-A261-16CF630CB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4" name="Freeform 138">
                <a:extLst>
                  <a:ext uri="{FF2B5EF4-FFF2-40B4-BE49-F238E27FC236}">
                    <a16:creationId xmlns:a16="http://schemas.microsoft.com/office/drawing/2014/main" id="{6437289D-2B1B-4C0C-B35C-77EDCA964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5" name="Freeform 139">
                <a:extLst>
                  <a:ext uri="{FF2B5EF4-FFF2-40B4-BE49-F238E27FC236}">
                    <a16:creationId xmlns:a16="http://schemas.microsoft.com/office/drawing/2014/main" id="{2073F646-CFE7-4C09-BFC8-831D7D601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6" name="Freeform 140">
                <a:extLst>
                  <a:ext uri="{FF2B5EF4-FFF2-40B4-BE49-F238E27FC236}">
                    <a16:creationId xmlns:a16="http://schemas.microsoft.com/office/drawing/2014/main" id="{3682451E-2F31-4DEE-9A33-8A7A864A9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7" name="Freeform 141">
                <a:extLst>
                  <a:ext uri="{FF2B5EF4-FFF2-40B4-BE49-F238E27FC236}">
                    <a16:creationId xmlns:a16="http://schemas.microsoft.com/office/drawing/2014/main" id="{9E03B45A-5FF9-455C-9D5A-168B1BB45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8" name="Freeform 142">
                <a:extLst>
                  <a:ext uri="{FF2B5EF4-FFF2-40B4-BE49-F238E27FC236}">
                    <a16:creationId xmlns:a16="http://schemas.microsoft.com/office/drawing/2014/main" id="{90FD0EDD-3C74-46DC-B53B-808D1E7F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9" name="Freeform 143">
                <a:extLst>
                  <a:ext uri="{FF2B5EF4-FFF2-40B4-BE49-F238E27FC236}">
                    <a16:creationId xmlns:a16="http://schemas.microsoft.com/office/drawing/2014/main" id="{333CE3B4-0B8B-4767-8838-ABEBF11DC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0" name="Freeform 144">
                <a:extLst>
                  <a:ext uri="{FF2B5EF4-FFF2-40B4-BE49-F238E27FC236}">
                    <a16:creationId xmlns:a16="http://schemas.microsoft.com/office/drawing/2014/main" id="{7A649514-326C-41F8-93C6-FE33FF9E1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1" name="Freeform 145">
                <a:extLst>
                  <a:ext uri="{FF2B5EF4-FFF2-40B4-BE49-F238E27FC236}">
                    <a16:creationId xmlns:a16="http://schemas.microsoft.com/office/drawing/2014/main" id="{1E4F0EDF-DF44-46FB-B44A-674527A77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2" name="Freeform 146">
                <a:extLst>
                  <a:ext uri="{FF2B5EF4-FFF2-40B4-BE49-F238E27FC236}">
                    <a16:creationId xmlns:a16="http://schemas.microsoft.com/office/drawing/2014/main" id="{6EC92CBD-BE63-437A-96B8-846278E3C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3" name="Freeform 147">
                <a:extLst>
                  <a:ext uri="{FF2B5EF4-FFF2-40B4-BE49-F238E27FC236}">
                    <a16:creationId xmlns:a16="http://schemas.microsoft.com/office/drawing/2014/main" id="{B8F5EDD5-CE2F-4A1B-8580-70A7408B0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4" name="Freeform 148">
                <a:extLst>
                  <a:ext uri="{FF2B5EF4-FFF2-40B4-BE49-F238E27FC236}">
                    <a16:creationId xmlns:a16="http://schemas.microsoft.com/office/drawing/2014/main" id="{4762D3B4-D1D0-4AF4-8EBC-712186AB7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5" name="Freeform 149">
                <a:extLst>
                  <a:ext uri="{FF2B5EF4-FFF2-40B4-BE49-F238E27FC236}">
                    <a16:creationId xmlns:a16="http://schemas.microsoft.com/office/drawing/2014/main" id="{1382536D-6811-4A51-B655-AD90D01D4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6" name="Freeform 150">
                <a:extLst>
                  <a:ext uri="{FF2B5EF4-FFF2-40B4-BE49-F238E27FC236}">
                    <a16:creationId xmlns:a16="http://schemas.microsoft.com/office/drawing/2014/main" id="{07C37752-36E8-40D1-BBB2-5B5AD7E60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7" name="Freeform 151">
                <a:extLst>
                  <a:ext uri="{FF2B5EF4-FFF2-40B4-BE49-F238E27FC236}">
                    <a16:creationId xmlns:a16="http://schemas.microsoft.com/office/drawing/2014/main" id="{536C766F-C786-4CE3-A871-DCA35F99C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8" name="Freeform 152">
                <a:extLst>
                  <a:ext uri="{FF2B5EF4-FFF2-40B4-BE49-F238E27FC236}">
                    <a16:creationId xmlns:a16="http://schemas.microsoft.com/office/drawing/2014/main" id="{3D4BFBBC-9F15-4E78-8F6A-9546186DD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9" name="Freeform 153">
                <a:extLst>
                  <a:ext uri="{FF2B5EF4-FFF2-40B4-BE49-F238E27FC236}">
                    <a16:creationId xmlns:a16="http://schemas.microsoft.com/office/drawing/2014/main" id="{A75CB980-3C49-4F5E-8306-5EE184B53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0" name="Freeform 154">
                <a:extLst>
                  <a:ext uri="{FF2B5EF4-FFF2-40B4-BE49-F238E27FC236}">
                    <a16:creationId xmlns:a16="http://schemas.microsoft.com/office/drawing/2014/main" id="{CF76AD16-0540-4C88-BE79-0101EA589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1" name="Freeform 155">
                <a:extLst>
                  <a:ext uri="{FF2B5EF4-FFF2-40B4-BE49-F238E27FC236}">
                    <a16:creationId xmlns:a16="http://schemas.microsoft.com/office/drawing/2014/main" id="{37628961-F226-45F6-A723-F0A1D96D6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2" name="Freeform 156">
                <a:extLst>
                  <a:ext uri="{FF2B5EF4-FFF2-40B4-BE49-F238E27FC236}">
                    <a16:creationId xmlns:a16="http://schemas.microsoft.com/office/drawing/2014/main" id="{ABE545D4-2C12-4D8C-87C8-1AF155051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3" name="Freeform 157">
                <a:extLst>
                  <a:ext uri="{FF2B5EF4-FFF2-40B4-BE49-F238E27FC236}">
                    <a16:creationId xmlns:a16="http://schemas.microsoft.com/office/drawing/2014/main" id="{BED2A4C7-20AD-4F5F-9BE7-4A2974BB9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4" name="Freeform 158">
                <a:extLst>
                  <a:ext uri="{FF2B5EF4-FFF2-40B4-BE49-F238E27FC236}">
                    <a16:creationId xmlns:a16="http://schemas.microsoft.com/office/drawing/2014/main" id="{590C19EC-13C4-4B1F-AD22-A3FE8CFB3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5" name="Freeform 159">
                <a:extLst>
                  <a:ext uri="{FF2B5EF4-FFF2-40B4-BE49-F238E27FC236}">
                    <a16:creationId xmlns:a16="http://schemas.microsoft.com/office/drawing/2014/main" id="{B422FF57-5BE8-4A71-95D6-15C4C2D10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6" name="Freeform 160">
                <a:extLst>
                  <a:ext uri="{FF2B5EF4-FFF2-40B4-BE49-F238E27FC236}">
                    <a16:creationId xmlns:a16="http://schemas.microsoft.com/office/drawing/2014/main" id="{BB07C6AC-DDA5-46F6-B440-CB048A6D1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7" name="Freeform 161">
                <a:extLst>
                  <a:ext uri="{FF2B5EF4-FFF2-40B4-BE49-F238E27FC236}">
                    <a16:creationId xmlns:a16="http://schemas.microsoft.com/office/drawing/2014/main" id="{E68B427F-AC49-4384-A699-205455378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8" name="Freeform 162">
                <a:extLst>
                  <a:ext uri="{FF2B5EF4-FFF2-40B4-BE49-F238E27FC236}">
                    <a16:creationId xmlns:a16="http://schemas.microsoft.com/office/drawing/2014/main" id="{D2F4D9B6-1F9A-4177-8242-BB0556AEA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9" name="Freeform 163">
                <a:extLst>
                  <a:ext uri="{FF2B5EF4-FFF2-40B4-BE49-F238E27FC236}">
                    <a16:creationId xmlns:a16="http://schemas.microsoft.com/office/drawing/2014/main" id="{A740C96D-3235-4A70-BF29-CD659C0C1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0" name="Freeform 164">
                <a:extLst>
                  <a:ext uri="{FF2B5EF4-FFF2-40B4-BE49-F238E27FC236}">
                    <a16:creationId xmlns:a16="http://schemas.microsoft.com/office/drawing/2014/main" id="{A0EF87AF-1003-4F72-B145-A9BEBB600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1" name="Freeform 165">
                <a:extLst>
                  <a:ext uri="{FF2B5EF4-FFF2-40B4-BE49-F238E27FC236}">
                    <a16:creationId xmlns:a16="http://schemas.microsoft.com/office/drawing/2014/main" id="{BA10DFEB-3A80-403A-9713-F0EE5A24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2" name="Freeform 166">
                <a:extLst>
                  <a:ext uri="{FF2B5EF4-FFF2-40B4-BE49-F238E27FC236}">
                    <a16:creationId xmlns:a16="http://schemas.microsoft.com/office/drawing/2014/main" id="{FB798CC5-F719-46E4-A56D-C7B19CE6E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3" name="Freeform 167">
                <a:extLst>
                  <a:ext uri="{FF2B5EF4-FFF2-40B4-BE49-F238E27FC236}">
                    <a16:creationId xmlns:a16="http://schemas.microsoft.com/office/drawing/2014/main" id="{F5C0019A-ED97-44A9-B6F5-3291C7926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4" name="Freeform 168">
                <a:extLst>
                  <a:ext uri="{FF2B5EF4-FFF2-40B4-BE49-F238E27FC236}">
                    <a16:creationId xmlns:a16="http://schemas.microsoft.com/office/drawing/2014/main" id="{FAE022B7-003C-4B3D-BD92-115F73B25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5" name="Freeform 169">
                <a:extLst>
                  <a:ext uri="{FF2B5EF4-FFF2-40B4-BE49-F238E27FC236}">
                    <a16:creationId xmlns:a16="http://schemas.microsoft.com/office/drawing/2014/main" id="{B0659E4C-D65D-4908-A6A6-6BF9F6BE4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6" name="Freeform 170">
                <a:extLst>
                  <a:ext uri="{FF2B5EF4-FFF2-40B4-BE49-F238E27FC236}">
                    <a16:creationId xmlns:a16="http://schemas.microsoft.com/office/drawing/2014/main" id="{A9BDE031-0629-49DB-B0F1-852602CE8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7" name="Freeform 171">
                <a:extLst>
                  <a:ext uri="{FF2B5EF4-FFF2-40B4-BE49-F238E27FC236}">
                    <a16:creationId xmlns:a16="http://schemas.microsoft.com/office/drawing/2014/main" id="{318A53DA-C30E-48DB-9E05-47BA19133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8" name="Freeform 172">
                <a:extLst>
                  <a:ext uri="{FF2B5EF4-FFF2-40B4-BE49-F238E27FC236}">
                    <a16:creationId xmlns:a16="http://schemas.microsoft.com/office/drawing/2014/main" id="{810DC144-4DD4-4C3F-B4CC-39FF28760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9" name="Freeform 173">
                <a:extLst>
                  <a:ext uri="{FF2B5EF4-FFF2-40B4-BE49-F238E27FC236}">
                    <a16:creationId xmlns:a16="http://schemas.microsoft.com/office/drawing/2014/main" id="{A35BDB24-D0CD-4847-BB00-10E49671B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0" name="Freeform 174">
                <a:extLst>
                  <a:ext uri="{FF2B5EF4-FFF2-40B4-BE49-F238E27FC236}">
                    <a16:creationId xmlns:a16="http://schemas.microsoft.com/office/drawing/2014/main" id="{B5BEEAAA-944E-4658-9340-336CDEA5C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1" name="Freeform 175">
                <a:extLst>
                  <a:ext uri="{FF2B5EF4-FFF2-40B4-BE49-F238E27FC236}">
                    <a16:creationId xmlns:a16="http://schemas.microsoft.com/office/drawing/2014/main" id="{BFFBB2C1-E475-456A-B768-4E0A98E0C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2" name="Freeform 176">
                <a:extLst>
                  <a:ext uri="{FF2B5EF4-FFF2-40B4-BE49-F238E27FC236}">
                    <a16:creationId xmlns:a16="http://schemas.microsoft.com/office/drawing/2014/main" id="{59A34FCE-2AFA-4BDC-89A9-C95373045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3" name="Freeform 177">
                <a:extLst>
                  <a:ext uri="{FF2B5EF4-FFF2-40B4-BE49-F238E27FC236}">
                    <a16:creationId xmlns:a16="http://schemas.microsoft.com/office/drawing/2014/main" id="{EE393889-DEC3-4317-A73A-C6D4BEDAD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4" name="Freeform 178">
                <a:extLst>
                  <a:ext uri="{FF2B5EF4-FFF2-40B4-BE49-F238E27FC236}">
                    <a16:creationId xmlns:a16="http://schemas.microsoft.com/office/drawing/2014/main" id="{7BC97F68-2BA6-442D-9EC3-BEBCF499D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5" name="Freeform 179">
                <a:extLst>
                  <a:ext uri="{FF2B5EF4-FFF2-40B4-BE49-F238E27FC236}">
                    <a16:creationId xmlns:a16="http://schemas.microsoft.com/office/drawing/2014/main" id="{F87EC9AD-87DB-45B6-B63F-F3E424695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6" name="Freeform 180">
                <a:extLst>
                  <a:ext uri="{FF2B5EF4-FFF2-40B4-BE49-F238E27FC236}">
                    <a16:creationId xmlns:a16="http://schemas.microsoft.com/office/drawing/2014/main" id="{7072191E-E108-47E5-A367-AFEB6D6CE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7" name="Freeform 181">
                <a:extLst>
                  <a:ext uri="{FF2B5EF4-FFF2-40B4-BE49-F238E27FC236}">
                    <a16:creationId xmlns:a16="http://schemas.microsoft.com/office/drawing/2014/main" id="{648978B4-998D-4994-AE63-0DC44B64C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8" name="Freeform 182">
                <a:extLst>
                  <a:ext uri="{FF2B5EF4-FFF2-40B4-BE49-F238E27FC236}">
                    <a16:creationId xmlns:a16="http://schemas.microsoft.com/office/drawing/2014/main" id="{AEF2D58D-8380-4D1B-AAB4-8A8A5B11D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9" name="Freeform 183">
                <a:extLst>
                  <a:ext uri="{FF2B5EF4-FFF2-40B4-BE49-F238E27FC236}">
                    <a16:creationId xmlns:a16="http://schemas.microsoft.com/office/drawing/2014/main" id="{CF4E2ED1-785F-469A-94D8-6AEE69357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0" name="Freeform 184">
                <a:extLst>
                  <a:ext uri="{FF2B5EF4-FFF2-40B4-BE49-F238E27FC236}">
                    <a16:creationId xmlns:a16="http://schemas.microsoft.com/office/drawing/2014/main" id="{C9E8BF82-B349-4550-96BE-053E7A542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1" name="Freeform 185">
                <a:extLst>
                  <a:ext uri="{FF2B5EF4-FFF2-40B4-BE49-F238E27FC236}">
                    <a16:creationId xmlns:a16="http://schemas.microsoft.com/office/drawing/2014/main" id="{E57D9CCE-684F-4AB7-9C63-5EDFB95C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2" name="Freeform 186">
                <a:extLst>
                  <a:ext uri="{FF2B5EF4-FFF2-40B4-BE49-F238E27FC236}">
                    <a16:creationId xmlns:a16="http://schemas.microsoft.com/office/drawing/2014/main" id="{871B9E58-13EB-4750-9BB4-2C5F221D95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3" name="Freeform 187">
                <a:extLst>
                  <a:ext uri="{FF2B5EF4-FFF2-40B4-BE49-F238E27FC236}">
                    <a16:creationId xmlns:a16="http://schemas.microsoft.com/office/drawing/2014/main" id="{8FCC72DD-8050-4C26-9CB1-E235C0C62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4" name="Freeform 188">
                <a:extLst>
                  <a:ext uri="{FF2B5EF4-FFF2-40B4-BE49-F238E27FC236}">
                    <a16:creationId xmlns:a16="http://schemas.microsoft.com/office/drawing/2014/main" id="{84C1BC76-0982-4B96-8FE9-951F52584E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5" name="Freeform 189">
                <a:extLst>
                  <a:ext uri="{FF2B5EF4-FFF2-40B4-BE49-F238E27FC236}">
                    <a16:creationId xmlns:a16="http://schemas.microsoft.com/office/drawing/2014/main" id="{7D8C85C7-1A10-461A-8068-A965F26C71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6" name="Freeform 190">
                <a:extLst>
                  <a:ext uri="{FF2B5EF4-FFF2-40B4-BE49-F238E27FC236}">
                    <a16:creationId xmlns:a16="http://schemas.microsoft.com/office/drawing/2014/main" id="{08BD378F-73C7-4E06-BFD9-E8AC12BF25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7" name="Freeform 191">
                <a:extLst>
                  <a:ext uri="{FF2B5EF4-FFF2-40B4-BE49-F238E27FC236}">
                    <a16:creationId xmlns:a16="http://schemas.microsoft.com/office/drawing/2014/main" id="{92DE4455-7365-4B95-AB59-1F51D5F775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8" name="Freeform 192">
                <a:extLst>
                  <a:ext uri="{FF2B5EF4-FFF2-40B4-BE49-F238E27FC236}">
                    <a16:creationId xmlns:a16="http://schemas.microsoft.com/office/drawing/2014/main" id="{0A78C925-EFC6-475B-ABA5-FB7A4765C3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9" name="Freeform 193">
                <a:extLst>
                  <a:ext uri="{FF2B5EF4-FFF2-40B4-BE49-F238E27FC236}">
                    <a16:creationId xmlns:a16="http://schemas.microsoft.com/office/drawing/2014/main" id="{88E4CB99-6659-4A2C-94DA-9923DE42AC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0" name="Freeform 194">
                <a:extLst>
                  <a:ext uri="{FF2B5EF4-FFF2-40B4-BE49-F238E27FC236}">
                    <a16:creationId xmlns:a16="http://schemas.microsoft.com/office/drawing/2014/main" id="{585CBC8D-5B56-4F44-916E-D0B77E421C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1" name="Freeform 195">
                <a:extLst>
                  <a:ext uri="{FF2B5EF4-FFF2-40B4-BE49-F238E27FC236}">
                    <a16:creationId xmlns:a16="http://schemas.microsoft.com/office/drawing/2014/main" id="{53B5CD73-3899-4541-9705-8D48A5BEDD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2" name="Freeform 196">
                <a:extLst>
                  <a:ext uri="{FF2B5EF4-FFF2-40B4-BE49-F238E27FC236}">
                    <a16:creationId xmlns:a16="http://schemas.microsoft.com/office/drawing/2014/main" id="{7732619C-4751-41B0-9929-C851D7649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3" name="Freeform 197">
                <a:extLst>
                  <a:ext uri="{FF2B5EF4-FFF2-40B4-BE49-F238E27FC236}">
                    <a16:creationId xmlns:a16="http://schemas.microsoft.com/office/drawing/2014/main" id="{4B7E002A-309C-445A-830B-4C2B89DB5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4" name="Freeform 198">
                <a:extLst>
                  <a:ext uri="{FF2B5EF4-FFF2-40B4-BE49-F238E27FC236}">
                    <a16:creationId xmlns:a16="http://schemas.microsoft.com/office/drawing/2014/main" id="{D24241D1-FF0B-4A01-8325-D9504E26B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5" name="Freeform 199">
                <a:extLst>
                  <a:ext uri="{FF2B5EF4-FFF2-40B4-BE49-F238E27FC236}">
                    <a16:creationId xmlns:a16="http://schemas.microsoft.com/office/drawing/2014/main" id="{ED70DC5E-7204-43CB-A319-33572D4A3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6" name="Freeform 200">
                <a:extLst>
                  <a:ext uri="{FF2B5EF4-FFF2-40B4-BE49-F238E27FC236}">
                    <a16:creationId xmlns:a16="http://schemas.microsoft.com/office/drawing/2014/main" id="{B58748E8-CBF3-4A77-A9C9-493589B0E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7" name="Freeform 201">
                <a:extLst>
                  <a:ext uri="{FF2B5EF4-FFF2-40B4-BE49-F238E27FC236}">
                    <a16:creationId xmlns:a16="http://schemas.microsoft.com/office/drawing/2014/main" id="{0C6CBD4D-567D-4BF6-B4FE-FB487BEA9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8" name="Freeform 202">
                <a:extLst>
                  <a:ext uri="{FF2B5EF4-FFF2-40B4-BE49-F238E27FC236}">
                    <a16:creationId xmlns:a16="http://schemas.microsoft.com/office/drawing/2014/main" id="{6897EF2B-345C-49EC-88D0-FAB593EF4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9" name="Freeform 203">
                <a:extLst>
                  <a:ext uri="{FF2B5EF4-FFF2-40B4-BE49-F238E27FC236}">
                    <a16:creationId xmlns:a16="http://schemas.microsoft.com/office/drawing/2014/main" id="{17C0641B-D8CA-4D9D-9359-733C4A9DF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0" name="Freeform 204">
                <a:extLst>
                  <a:ext uri="{FF2B5EF4-FFF2-40B4-BE49-F238E27FC236}">
                    <a16:creationId xmlns:a16="http://schemas.microsoft.com/office/drawing/2014/main" id="{2FFB3F03-60AC-426B-9F86-B0D9B508E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1" name="Freeform 205">
                <a:extLst>
                  <a:ext uri="{FF2B5EF4-FFF2-40B4-BE49-F238E27FC236}">
                    <a16:creationId xmlns:a16="http://schemas.microsoft.com/office/drawing/2014/main" id="{2A531D96-B450-4CCF-BF4E-6D3DD5364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2" name="Freeform 206">
                <a:extLst>
                  <a:ext uri="{FF2B5EF4-FFF2-40B4-BE49-F238E27FC236}">
                    <a16:creationId xmlns:a16="http://schemas.microsoft.com/office/drawing/2014/main" id="{DC462D3A-3EEA-401A-9204-53C3F43EA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3" name="Freeform 207">
                <a:extLst>
                  <a:ext uri="{FF2B5EF4-FFF2-40B4-BE49-F238E27FC236}">
                    <a16:creationId xmlns:a16="http://schemas.microsoft.com/office/drawing/2014/main" id="{369AA064-6D1D-4211-A00D-500119C75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4" name="Line 208">
                <a:extLst>
                  <a:ext uri="{FF2B5EF4-FFF2-40B4-BE49-F238E27FC236}">
                    <a16:creationId xmlns:a16="http://schemas.microsoft.com/office/drawing/2014/main" id="{FC8965FB-7F37-448E-9F17-93A81A558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5" name="Freeform 209">
                <a:extLst>
                  <a:ext uri="{FF2B5EF4-FFF2-40B4-BE49-F238E27FC236}">
                    <a16:creationId xmlns:a16="http://schemas.microsoft.com/office/drawing/2014/main" id="{A52EF0D5-573D-4C81-AD31-D6C494F83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6" name="Freeform 210">
                <a:extLst>
                  <a:ext uri="{FF2B5EF4-FFF2-40B4-BE49-F238E27FC236}">
                    <a16:creationId xmlns:a16="http://schemas.microsoft.com/office/drawing/2014/main" id="{3CD19049-74DA-42D9-A18D-0480472C3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7" name="Freeform 211">
                <a:extLst>
                  <a:ext uri="{FF2B5EF4-FFF2-40B4-BE49-F238E27FC236}">
                    <a16:creationId xmlns:a16="http://schemas.microsoft.com/office/drawing/2014/main" id="{4335DB30-D25C-4DC3-8103-AD55E254C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8" name="Freeform 212">
                <a:extLst>
                  <a:ext uri="{FF2B5EF4-FFF2-40B4-BE49-F238E27FC236}">
                    <a16:creationId xmlns:a16="http://schemas.microsoft.com/office/drawing/2014/main" id="{53AD6FF6-8B97-4CD7-A8CF-E9359D84B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9" name="Freeform 213">
                <a:extLst>
                  <a:ext uri="{FF2B5EF4-FFF2-40B4-BE49-F238E27FC236}">
                    <a16:creationId xmlns:a16="http://schemas.microsoft.com/office/drawing/2014/main" id="{183A3E5A-210C-4879-B645-DF71B2E93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0" name="Freeform 214">
                <a:extLst>
                  <a:ext uri="{FF2B5EF4-FFF2-40B4-BE49-F238E27FC236}">
                    <a16:creationId xmlns:a16="http://schemas.microsoft.com/office/drawing/2014/main" id="{09713734-BD5E-4CA7-9911-B54723970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1" name="Freeform 215">
                <a:extLst>
                  <a:ext uri="{FF2B5EF4-FFF2-40B4-BE49-F238E27FC236}">
                    <a16:creationId xmlns:a16="http://schemas.microsoft.com/office/drawing/2014/main" id="{0002C0F3-FF6B-4963-B3A5-7CED8106E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2" name="Freeform 216">
                <a:extLst>
                  <a:ext uri="{FF2B5EF4-FFF2-40B4-BE49-F238E27FC236}">
                    <a16:creationId xmlns:a16="http://schemas.microsoft.com/office/drawing/2014/main" id="{01B6221D-7DF7-40A1-802A-6F1DD41E2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3" name="Freeform 217">
                <a:extLst>
                  <a:ext uri="{FF2B5EF4-FFF2-40B4-BE49-F238E27FC236}">
                    <a16:creationId xmlns:a16="http://schemas.microsoft.com/office/drawing/2014/main" id="{F680203C-E377-431F-A972-EF1981F9A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4" name="Freeform 218">
                <a:extLst>
                  <a:ext uri="{FF2B5EF4-FFF2-40B4-BE49-F238E27FC236}">
                    <a16:creationId xmlns:a16="http://schemas.microsoft.com/office/drawing/2014/main" id="{5A376179-4B6E-4018-AE55-C43C081FB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5" name="Freeform 219">
                <a:extLst>
                  <a:ext uri="{FF2B5EF4-FFF2-40B4-BE49-F238E27FC236}">
                    <a16:creationId xmlns:a16="http://schemas.microsoft.com/office/drawing/2014/main" id="{2EC0036F-B2A0-45E4-B237-992A0EE30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6" name="Freeform 220">
                <a:extLst>
                  <a:ext uri="{FF2B5EF4-FFF2-40B4-BE49-F238E27FC236}">
                    <a16:creationId xmlns:a16="http://schemas.microsoft.com/office/drawing/2014/main" id="{A17F642D-C714-4DDD-A8B9-CE85D6729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7" name="Freeform 221">
                <a:extLst>
                  <a:ext uri="{FF2B5EF4-FFF2-40B4-BE49-F238E27FC236}">
                    <a16:creationId xmlns:a16="http://schemas.microsoft.com/office/drawing/2014/main" id="{9EDB3377-4D4F-40B5-B335-ADADB6F9F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8" name="Freeform 222">
                <a:extLst>
                  <a:ext uri="{FF2B5EF4-FFF2-40B4-BE49-F238E27FC236}">
                    <a16:creationId xmlns:a16="http://schemas.microsoft.com/office/drawing/2014/main" id="{1EB78043-BE26-4305-9F5D-913489B6C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9" name="Freeform 223">
                <a:extLst>
                  <a:ext uri="{FF2B5EF4-FFF2-40B4-BE49-F238E27FC236}">
                    <a16:creationId xmlns:a16="http://schemas.microsoft.com/office/drawing/2014/main" id="{E8FC9848-1398-4C25-80FB-2030F3248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0" name="Freeform 224">
                <a:extLst>
                  <a:ext uri="{FF2B5EF4-FFF2-40B4-BE49-F238E27FC236}">
                    <a16:creationId xmlns:a16="http://schemas.microsoft.com/office/drawing/2014/main" id="{10A9E208-C88C-4174-9064-F18764A57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1" name="Freeform 225">
                <a:extLst>
                  <a:ext uri="{FF2B5EF4-FFF2-40B4-BE49-F238E27FC236}">
                    <a16:creationId xmlns:a16="http://schemas.microsoft.com/office/drawing/2014/main" id="{02AE54BD-01B8-4F02-B558-3137BABE9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2" name="Freeform 226">
                <a:extLst>
                  <a:ext uri="{FF2B5EF4-FFF2-40B4-BE49-F238E27FC236}">
                    <a16:creationId xmlns:a16="http://schemas.microsoft.com/office/drawing/2014/main" id="{9DCD7D91-D9B8-4CB5-8039-6963E1D8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3" name="Freeform 227">
                <a:extLst>
                  <a:ext uri="{FF2B5EF4-FFF2-40B4-BE49-F238E27FC236}">
                    <a16:creationId xmlns:a16="http://schemas.microsoft.com/office/drawing/2014/main" id="{14E46202-123B-43C0-B059-0A584FF26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4" name="Freeform 228">
                <a:extLst>
                  <a:ext uri="{FF2B5EF4-FFF2-40B4-BE49-F238E27FC236}">
                    <a16:creationId xmlns:a16="http://schemas.microsoft.com/office/drawing/2014/main" id="{A1C504D3-666C-4DDE-9120-28151765A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5" name="Freeform 229">
                <a:extLst>
                  <a:ext uri="{FF2B5EF4-FFF2-40B4-BE49-F238E27FC236}">
                    <a16:creationId xmlns:a16="http://schemas.microsoft.com/office/drawing/2014/main" id="{568CB679-B85A-40AB-AC64-6C5B07E87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6" name="Freeform 230">
                <a:extLst>
                  <a:ext uri="{FF2B5EF4-FFF2-40B4-BE49-F238E27FC236}">
                    <a16:creationId xmlns:a16="http://schemas.microsoft.com/office/drawing/2014/main" id="{029A91A9-0553-4E46-B541-65D0197F5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7" name="Freeform 231">
                <a:extLst>
                  <a:ext uri="{FF2B5EF4-FFF2-40B4-BE49-F238E27FC236}">
                    <a16:creationId xmlns:a16="http://schemas.microsoft.com/office/drawing/2014/main" id="{6A647A23-01A1-475A-B59F-7E7CD87E5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8" name="Freeform 232">
                <a:extLst>
                  <a:ext uri="{FF2B5EF4-FFF2-40B4-BE49-F238E27FC236}">
                    <a16:creationId xmlns:a16="http://schemas.microsoft.com/office/drawing/2014/main" id="{1A360653-4D94-4BC4-AD96-61021A02C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9" name="Freeform 233">
                <a:extLst>
                  <a:ext uri="{FF2B5EF4-FFF2-40B4-BE49-F238E27FC236}">
                    <a16:creationId xmlns:a16="http://schemas.microsoft.com/office/drawing/2014/main" id="{A666DEA5-68CF-4F84-9DE8-47E12B339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0" name="Freeform 234">
                <a:extLst>
                  <a:ext uri="{FF2B5EF4-FFF2-40B4-BE49-F238E27FC236}">
                    <a16:creationId xmlns:a16="http://schemas.microsoft.com/office/drawing/2014/main" id="{286B52F3-E15F-46B6-976E-688226DF6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1" name="Freeform 235">
                <a:extLst>
                  <a:ext uri="{FF2B5EF4-FFF2-40B4-BE49-F238E27FC236}">
                    <a16:creationId xmlns:a16="http://schemas.microsoft.com/office/drawing/2014/main" id="{97A7BF93-ACE0-4E46-8C5E-FC9966EE9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2" name="Freeform 236">
                <a:extLst>
                  <a:ext uri="{FF2B5EF4-FFF2-40B4-BE49-F238E27FC236}">
                    <a16:creationId xmlns:a16="http://schemas.microsoft.com/office/drawing/2014/main" id="{4CB23515-721E-4195-8678-3D370FB22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3" name="Freeform 237">
                <a:extLst>
                  <a:ext uri="{FF2B5EF4-FFF2-40B4-BE49-F238E27FC236}">
                    <a16:creationId xmlns:a16="http://schemas.microsoft.com/office/drawing/2014/main" id="{2C72C499-5112-409A-BE1A-A3C284C99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4" name="Freeform 238">
                <a:extLst>
                  <a:ext uri="{FF2B5EF4-FFF2-40B4-BE49-F238E27FC236}">
                    <a16:creationId xmlns:a16="http://schemas.microsoft.com/office/drawing/2014/main" id="{96AF9B4E-BF08-43B1-BD1E-68BC308D9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5" name="Freeform 239">
                <a:extLst>
                  <a:ext uri="{FF2B5EF4-FFF2-40B4-BE49-F238E27FC236}">
                    <a16:creationId xmlns:a16="http://schemas.microsoft.com/office/drawing/2014/main" id="{79E4AD05-92AA-4139-8092-4ADA2590E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6" name="Freeform 240">
                <a:extLst>
                  <a:ext uri="{FF2B5EF4-FFF2-40B4-BE49-F238E27FC236}">
                    <a16:creationId xmlns:a16="http://schemas.microsoft.com/office/drawing/2014/main" id="{FA20342C-541E-44AB-BD2F-4EFD0DBAF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7" name="Freeform 241">
                <a:extLst>
                  <a:ext uri="{FF2B5EF4-FFF2-40B4-BE49-F238E27FC236}">
                    <a16:creationId xmlns:a16="http://schemas.microsoft.com/office/drawing/2014/main" id="{844722C2-2E92-48D1-AF3E-B405C572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8" name="Freeform 242">
                <a:extLst>
                  <a:ext uri="{FF2B5EF4-FFF2-40B4-BE49-F238E27FC236}">
                    <a16:creationId xmlns:a16="http://schemas.microsoft.com/office/drawing/2014/main" id="{B6FCA3EC-81E0-4D3E-BAC2-93C3074FB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9" name="Freeform 243">
                <a:extLst>
                  <a:ext uri="{FF2B5EF4-FFF2-40B4-BE49-F238E27FC236}">
                    <a16:creationId xmlns:a16="http://schemas.microsoft.com/office/drawing/2014/main" id="{FD56CF52-1377-41E0-8F0E-178750477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0" name="Freeform 244">
                <a:extLst>
                  <a:ext uri="{FF2B5EF4-FFF2-40B4-BE49-F238E27FC236}">
                    <a16:creationId xmlns:a16="http://schemas.microsoft.com/office/drawing/2014/main" id="{3C8AB07E-EE0F-402F-85F0-806E00C33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1" name="Freeform 245">
                <a:extLst>
                  <a:ext uri="{FF2B5EF4-FFF2-40B4-BE49-F238E27FC236}">
                    <a16:creationId xmlns:a16="http://schemas.microsoft.com/office/drawing/2014/main" id="{DBF5EBB7-EE3D-4D0E-8E90-EBF3CABF8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2" name="Freeform 246">
                <a:extLst>
                  <a:ext uri="{FF2B5EF4-FFF2-40B4-BE49-F238E27FC236}">
                    <a16:creationId xmlns:a16="http://schemas.microsoft.com/office/drawing/2014/main" id="{06E8A135-031F-48E6-A864-C8C635C26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3" name="Freeform 247">
                <a:extLst>
                  <a:ext uri="{FF2B5EF4-FFF2-40B4-BE49-F238E27FC236}">
                    <a16:creationId xmlns:a16="http://schemas.microsoft.com/office/drawing/2014/main" id="{DE77E26E-9ADD-4537-87C7-13EA3074E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4" name="Freeform 248">
                <a:extLst>
                  <a:ext uri="{FF2B5EF4-FFF2-40B4-BE49-F238E27FC236}">
                    <a16:creationId xmlns:a16="http://schemas.microsoft.com/office/drawing/2014/main" id="{7F2FEF2B-77AE-4D01-AEC7-A23E8363B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5" name="Freeform 249">
                <a:extLst>
                  <a:ext uri="{FF2B5EF4-FFF2-40B4-BE49-F238E27FC236}">
                    <a16:creationId xmlns:a16="http://schemas.microsoft.com/office/drawing/2014/main" id="{5C2BFFE2-48EE-43AC-AFE6-DB677CFD5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6" name="Freeform 250">
                <a:extLst>
                  <a:ext uri="{FF2B5EF4-FFF2-40B4-BE49-F238E27FC236}">
                    <a16:creationId xmlns:a16="http://schemas.microsoft.com/office/drawing/2014/main" id="{EF02600A-053E-4F07-B388-BC76E39B4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7" name="Freeform 251">
                <a:extLst>
                  <a:ext uri="{FF2B5EF4-FFF2-40B4-BE49-F238E27FC236}">
                    <a16:creationId xmlns:a16="http://schemas.microsoft.com/office/drawing/2014/main" id="{3A888F4A-A1CC-4F30-907C-3BE494DCC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129" name="Freeform 252">
              <a:extLst>
                <a:ext uri="{FF2B5EF4-FFF2-40B4-BE49-F238E27FC236}">
                  <a16:creationId xmlns:a16="http://schemas.microsoft.com/office/drawing/2014/main" id="{097154FA-A036-4C2C-A756-3EB3747C3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0" name="Freeform 253">
              <a:extLst>
                <a:ext uri="{FF2B5EF4-FFF2-40B4-BE49-F238E27FC236}">
                  <a16:creationId xmlns:a16="http://schemas.microsoft.com/office/drawing/2014/main" id="{6EEAEF3E-309A-4FF4-BE55-757720CFF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1" name="Freeform 254">
              <a:extLst>
                <a:ext uri="{FF2B5EF4-FFF2-40B4-BE49-F238E27FC236}">
                  <a16:creationId xmlns:a16="http://schemas.microsoft.com/office/drawing/2014/main" id="{B624A3EF-ACEE-44B4-9C1D-AE3016AB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2" name="Freeform 255">
              <a:extLst>
                <a:ext uri="{FF2B5EF4-FFF2-40B4-BE49-F238E27FC236}">
                  <a16:creationId xmlns:a16="http://schemas.microsoft.com/office/drawing/2014/main" id="{234786A0-112B-46EB-A3AD-7546462AF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3" name="Freeform 256">
              <a:extLst>
                <a:ext uri="{FF2B5EF4-FFF2-40B4-BE49-F238E27FC236}">
                  <a16:creationId xmlns:a16="http://schemas.microsoft.com/office/drawing/2014/main" id="{460444BD-0CF6-45E0-A0B0-7E52D790F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4" name="Freeform 257">
              <a:extLst>
                <a:ext uri="{FF2B5EF4-FFF2-40B4-BE49-F238E27FC236}">
                  <a16:creationId xmlns:a16="http://schemas.microsoft.com/office/drawing/2014/main" id="{7108AE84-8B82-49DF-AE9D-1754F0C9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5" name="Freeform 258">
              <a:extLst>
                <a:ext uri="{FF2B5EF4-FFF2-40B4-BE49-F238E27FC236}">
                  <a16:creationId xmlns:a16="http://schemas.microsoft.com/office/drawing/2014/main" id="{2C5F92E5-AF48-4A27-9EDF-7C4C501B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6" name="Freeform 259">
              <a:extLst>
                <a:ext uri="{FF2B5EF4-FFF2-40B4-BE49-F238E27FC236}">
                  <a16:creationId xmlns:a16="http://schemas.microsoft.com/office/drawing/2014/main" id="{B13EA6CF-0B5A-4A87-A4CF-52B1FF9C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7" name="Freeform 260">
              <a:extLst>
                <a:ext uri="{FF2B5EF4-FFF2-40B4-BE49-F238E27FC236}">
                  <a16:creationId xmlns:a16="http://schemas.microsoft.com/office/drawing/2014/main" id="{E8AEB8A6-FC79-4360-A2E4-E695583BF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8" name="Freeform 261">
              <a:extLst>
                <a:ext uri="{FF2B5EF4-FFF2-40B4-BE49-F238E27FC236}">
                  <a16:creationId xmlns:a16="http://schemas.microsoft.com/office/drawing/2014/main" id="{28AB9B6F-25BF-4D91-902B-2C96856BD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9" name="Freeform 262">
              <a:extLst>
                <a:ext uri="{FF2B5EF4-FFF2-40B4-BE49-F238E27FC236}">
                  <a16:creationId xmlns:a16="http://schemas.microsoft.com/office/drawing/2014/main" id="{18D1E87C-5F48-4B68-BAE2-A338C2665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0" name="Freeform 263">
              <a:extLst>
                <a:ext uri="{FF2B5EF4-FFF2-40B4-BE49-F238E27FC236}">
                  <a16:creationId xmlns:a16="http://schemas.microsoft.com/office/drawing/2014/main" id="{195EA6A5-64FC-40BB-B445-DEEB16A8B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1" name="Freeform 264">
              <a:extLst>
                <a:ext uri="{FF2B5EF4-FFF2-40B4-BE49-F238E27FC236}">
                  <a16:creationId xmlns:a16="http://schemas.microsoft.com/office/drawing/2014/main" id="{9E2DE280-7AAD-4146-9D10-7ABD8CB0C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2" name="Freeform 265">
              <a:extLst>
                <a:ext uri="{FF2B5EF4-FFF2-40B4-BE49-F238E27FC236}">
                  <a16:creationId xmlns:a16="http://schemas.microsoft.com/office/drawing/2014/main" id="{D5DAAE46-3D2F-466B-86C5-9DA82CA0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3" name="Freeform 266">
              <a:extLst>
                <a:ext uri="{FF2B5EF4-FFF2-40B4-BE49-F238E27FC236}">
                  <a16:creationId xmlns:a16="http://schemas.microsoft.com/office/drawing/2014/main" id="{54886493-1B79-4F3A-8273-14D682A93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4" name="Freeform 267">
              <a:extLst>
                <a:ext uri="{FF2B5EF4-FFF2-40B4-BE49-F238E27FC236}">
                  <a16:creationId xmlns:a16="http://schemas.microsoft.com/office/drawing/2014/main" id="{4BC5BBBD-D5A2-4CBC-952A-CEB816F40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5" name="Freeform 268">
              <a:extLst>
                <a:ext uri="{FF2B5EF4-FFF2-40B4-BE49-F238E27FC236}">
                  <a16:creationId xmlns:a16="http://schemas.microsoft.com/office/drawing/2014/main" id="{267E4D83-C823-4F1E-9B5C-793F0846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6" name="Freeform 269">
              <a:extLst>
                <a:ext uri="{FF2B5EF4-FFF2-40B4-BE49-F238E27FC236}">
                  <a16:creationId xmlns:a16="http://schemas.microsoft.com/office/drawing/2014/main" id="{82F9CE45-97CB-4091-8C7A-FB0C46DC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7" name="Freeform 270">
              <a:extLst>
                <a:ext uri="{FF2B5EF4-FFF2-40B4-BE49-F238E27FC236}">
                  <a16:creationId xmlns:a16="http://schemas.microsoft.com/office/drawing/2014/main" id="{15572FC1-9643-41ED-950B-2FE68F5C4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8" name="Freeform 271">
              <a:extLst>
                <a:ext uri="{FF2B5EF4-FFF2-40B4-BE49-F238E27FC236}">
                  <a16:creationId xmlns:a16="http://schemas.microsoft.com/office/drawing/2014/main" id="{6D9E63B6-32AD-4F39-9543-3D6979EF2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9" name="Freeform 272">
              <a:extLst>
                <a:ext uri="{FF2B5EF4-FFF2-40B4-BE49-F238E27FC236}">
                  <a16:creationId xmlns:a16="http://schemas.microsoft.com/office/drawing/2014/main" id="{121D8223-25E6-4932-89B2-415702B98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0" name="Freeform 273">
              <a:extLst>
                <a:ext uri="{FF2B5EF4-FFF2-40B4-BE49-F238E27FC236}">
                  <a16:creationId xmlns:a16="http://schemas.microsoft.com/office/drawing/2014/main" id="{648B9251-6A2D-4363-9237-FE3954FF6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1" name="Freeform 274">
              <a:extLst>
                <a:ext uri="{FF2B5EF4-FFF2-40B4-BE49-F238E27FC236}">
                  <a16:creationId xmlns:a16="http://schemas.microsoft.com/office/drawing/2014/main" id="{7FA24EED-FF8C-448D-95ED-48B44CF8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2" name="Freeform 275">
              <a:extLst>
                <a:ext uri="{FF2B5EF4-FFF2-40B4-BE49-F238E27FC236}">
                  <a16:creationId xmlns:a16="http://schemas.microsoft.com/office/drawing/2014/main" id="{CEB66F3A-295B-4BB9-B471-7BF407C30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3" name="Freeform 276">
              <a:extLst>
                <a:ext uri="{FF2B5EF4-FFF2-40B4-BE49-F238E27FC236}">
                  <a16:creationId xmlns:a16="http://schemas.microsoft.com/office/drawing/2014/main" id="{36B26C3F-6B44-4D9C-BC80-6E0C41AE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4" name="Freeform 277">
              <a:extLst>
                <a:ext uri="{FF2B5EF4-FFF2-40B4-BE49-F238E27FC236}">
                  <a16:creationId xmlns:a16="http://schemas.microsoft.com/office/drawing/2014/main" id="{73F8BD71-B5BF-4EE1-B973-3D6E8E103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5" name="Freeform 278">
              <a:extLst>
                <a:ext uri="{FF2B5EF4-FFF2-40B4-BE49-F238E27FC236}">
                  <a16:creationId xmlns:a16="http://schemas.microsoft.com/office/drawing/2014/main" id="{97421FCA-D744-4EAB-9D99-39D8E51C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6" name="Freeform 279">
              <a:extLst>
                <a:ext uri="{FF2B5EF4-FFF2-40B4-BE49-F238E27FC236}">
                  <a16:creationId xmlns:a16="http://schemas.microsoft.com/office/drawing/2014/main" id="{CD953385-8B2C-4FB2-8479-7E91A7F94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7" name="Freeform 280">
              <a:extLst>
                <a:ext uri="{FF2B5EF4-FFF2-40B4-BE49-F238E27FC236}">
                  <a16:creationId xmlns:a16="http://schemas.microsoft.com/office/drawing/2014/main" id="{39196458-3B07-4218-BA36-9C9D2F03E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8" name="Freeform 281">
              <a:extLst>
                <a:ext uri="{FF2B5EF4-FFF2-40B4-BE49-F238E27FC236}">
                  <a16:creationId xmlns:a16="http://schemas.microsoft.com/office/drawing/2014/main" id="{E310A2A7-91B2-4E02-98A8-4AC3EA39D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9" name="Freeform 282">
              <a:extLst>
                <a:ext uri="{FF2B5EF4-FFF2-40B4-BE49-F238E27FC236}">
                  <a16:creationId xmlns:a16="http://schemas.microsoft.com/office/drawing/2014/main" id="{C77A00D7-8A42-4809-87CE-DEB5DC86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0" name="Freeform 283">
              <a:extLst>
                <a:ext uri="{FF2B5EF4-FFF2-40B4-BE49-F238E27FC236}">
                  <a16:creationId xmlns:a16="http://schemas.microsoft.com/office/drawing/2014/main" id="{2CD4B0BB-5CAD-46E4-98C0-ADC5566FC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1" name="Freeform 284">
              <a:extLst>
                <a:ext uri="{FF2B5EF4-FFF2-40B4-BE49-F238E27FC236}">
                  <a16:creationId xmlns:a16="http://schemas.microsoft.com/office/drawing/2014/main" id="{1FC56AFE-873B-4E9C-8D8B-11A76AA7D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2" name="Freeform 285">
              <a:extLst>
                <a:ext uri="{FF2B5EF4-FFF2-40B4-BE49-F238E27FC236}">
                  <a16:creationId xmlns:a16="http://schemas.microsoft.com/office/drawing/2014/main" id="{2763C59D-3304-42A1-AB82-9E15F851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3" name="Freeform 286">
              <a:extLst>
                <a:ext uri="{FF2B5EF4-FFF2-40B4-BE49-F238E27FC236}">
                  <a16:creationId xmlns:a16="http://schemas.microsoft.com/office/drawing/2014/main" id="{10268F01-AA5C-40D9-AC1C-0BE44720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4" name="Freeform 287">
              <a:extLst>
                <a:ext uri="{FF2B5EF4-FFF2-40B4-BE49-F238E27FC236}">
                  <a16:creationId xmlns:a16="http://schemas.microsoft.com/office/drawing/2014/main" id="{A0FC3F61-79F1-404B-9ED7-E81005D8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5" name="Freeform 288">
              <a:extLst>
                <a:ext uri="{FF2B5EF4-FFF2-40B4-BE49-F238E27FC236}">
                  <a16:creationId xmlns:a16="http://schemas.microsoft.com/office/drawing/2014/main" id="{2E28D827-0A74-4EEE-A409-A2C4864C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6" name="Freeform 289">
              <a:extLst>
                <a:ext uri="{FF2B5EF4-FFF2-40B4-BE49-F238E27FC236}">
                  <a16:creationId xmlns:a16="http://schemas.microsoft.com/office/drawing/2014/main" id="{09D81266-742F-4079-B314-B6F17B9CB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7" name="Freeform 290">
              <a:extLst>
                <a:ext uri="{FF2B5EF4-FFF2-40B4-BE49-F238E27FC236}">
                  <a16:creationId xmlns:a16="http://schemas.microsoft.com/office/drawing/2014/main" id="{FAFDA0E4-F765-46AD-975E-45122CDE9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8" name="Freeform 291">
              <a:extLst>
                <a:ext uri="{FF2B5EF4-FFF2-40B4-BE49-F238E27FC236}">
                  <a16:creationId xmlns:a16="http://schemas.microsoft.com/office/drawing/2014/main" id="{C7970F5D-F9B2-4995-AAFE-3485980C6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9" name="Freeform 292">
              <a:extLst>
                <a:ext uri="{FF2B5EF4-FFF2-40B4-BE49-F238E27FC236}">
                  <a16:creationId xmlns:a16="http://schemas.microsoft.com/office/drawing/2014/main" id="{8AFB1F36-4B78-4AC4-B65F-DBA75D48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0" name="Freeform 293">
              <a:extLst>
                <a:ext uri="{FF2B5EF4-FFF2-40B4-BE49-F238E27FC236}">
                  <a16:creationId xmlns:a16="http://schemas.microsoft.com/office/drawing/2014/main" id="{FCCA3757-5658-4C9B-AC31-DD9DA29A1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1" name="Freeform 294">
              <a:extLst>
                <a:ext uri="{FF2B5EF4-FFF2-40B4-BE49-F238E27FC236}">
                  <a16:creationId xmlns:a16="http://schemas.microsoft.com/office/drawing/2014/main" id="{B82B1EB1-B0F9-4475-982C-88EE9383D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2" name="Freeform 295">
              <a:extLst>
                <a:ext uri="{FF2B5EF4-FFF2-40B4-BE49-F238E27FC236}">
                  <a16:creationId xmlns:a16="http://schemas.microsoft.com/office/drawing/2014/main" id="{00DF0081-2A15-41ED-AA2C-B751418FB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3" name="Freeform 296">
              <a:extLst>
                <a:ext uri="{FF2B5EF4-FFF2-40B4-BE49-F238E27FC236}">
                  <a16:creationId xmlns:a16="http://schemas.microsoft.com/office/drawing/2014/main" id="{AB142D1D-8C26-4682-A405-6E202D851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4" name="Freeform 297">
              <a:extLst>
                <a:ext uri="{FF2B5EF4-FFF2-40B4-BE49-F238E27FC236}">
                  <a16:creationId xmlns:a16="http://schemas.microsoft.com/office/drawing/2014/main" id="{4AB60852-3792-4AEB-8785-97D19AD11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5" name="Freeform 298">
              <a:extLst>
                <a:ext uri="{FF2B5EF4-FFF2-40B4-BE49-F238E27FC236}">
                  <a16:creationId xmlns:a16="http://schemas.microsoft.com/office/drawing/2014/main" id="{43260AA4-F3DE-4689-809D-708B16451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6" name="Freeform 299">
              <a:extLst>
                <a:ext uri="{FF2B5EF4-FFF2-40B4-BE49-F238E27FC236}">
                  <a16:creationId xmlns:a16="http://schemas.microsoft.com/office/drawing/2014/main" id="{56AEDB12-B1F6-4B3C-8E0A-08E47E5E5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7" name="Freeform 300">
              <a:extLst>
                <a:ext uri="{FF2B5EF4-FFF2-40B4-BE49-F238E27FC236}">
                  <a16:creationId xmlns:a16="http://schemas.microsoft.com/office/drawing/2014/main" id="{41850F6A-6AFF-4456-A173-3B54979D3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8" name="Freeform 301">
              <a:extLst>
                <a:ext uri="{FF2B5EF4-FFF2-40B4-BE49-F238E27FC236}">
                  <a16:creationId xmlns:a16="http://schemas.microsoft.com/office/drawing/2014/main" id="{B251BDF3-6CA6-4038-B2E8-0B21325A9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9" name="Freeform 302">
              <a:extLst>
                <a:ext uri="{FF2B5EF4-FFF2-40B4-BE49-F238E27FC236}">
                  <a16:creationId xmlns:a16="http://schemas.microsoft.com/office/drawing/2014/main" id="{D3DEA5E0-84EA-47FF-865A-E27B3CC10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0" name="Freeform 303">
              <a:extLst>
                <a:ext uri="{FF2B5EF4-FFF2-40B4-BE49-F238E27FC236}">
                  <a16:creationId xmlns:a16="http://schemas.microsoft.com/office/drawing/2014/main" id="{7CE82970-8A55-474C-9EA0-41BDBA9D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1" name="Freeform 304">
              <a:extLst>
                <a:ext uri="{FF2B5EF4-FFF2-40B4-BE49-F238E27FC236}">
                  <a16:creationId xmlns:a16="http://schemas.microsoft.com/office/drawing/2014/main" id="{D94302EB-2FFF-40C9-B28C-3BF046D56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2" name="Freeform 305">
              <a:extLst>
                <a:ext uri="{FF2B5EF4-FFF2-40B4-BE49-F238E27FC236}">
                  <a16:creationId xmlns:a16="http://schemas.microsoft.com/office/drawing/2014/main" id="{53282AA0-8601-4789-B8B9-FE4310158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3" name="Freeform 306">
              <a:extLst>
                <a:ext uri="{FF2B5EF4-FFF2-40B4-BE49-F238E27FC236}">
                  <a16:creationId xmlns:a16="http://schemas.microsoft.com/office/drawing/2014/main" id="{33E27CE1-2859-4800-A778-8EBB1C0C3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4" name="Freeform 307">
              <a:extLst>
                <a:ext uri="{FF2B5EF4-FFF2-40B4-BE49-F238E27FC236}">
                  <a16:creationId xmlns:a16="http://schemas.microsoft.com/office/drawing/2014/main" id="{71239936-7915-4416-AF48-83B8C987C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5" name="Freeform 308">
              <a:extLst>
                <a:ext uri="{FF2B5EF4-FFF2-40B4-BE49-F238E27FC236}">
                  <a16:creationId xmlns:a16="http://schemas.microsoft.com/office/drawing/2014/main" id="{67B0A073-99B3-413A-95BB-50FB94A46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6" name="Freeform 309">
              <a:extLst>
                <a:ext uri="{FF2B5EF4-FFF2-40B4-BE49-F238E27FC236}">
                  <a16:creationId xmlns:a16="http://schemas.microsoft.com/office/drawing/2014/main" id="{67801623-6226-44DA-B3DE-05D65F93D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7" name="Freeform 310">
              <a:extLst>
                <a:ext uri="{FF2B5EF4-FFF2-40B4-BE49-F238E27FC236}">
                  <a16:creationId xmlns:a16="http://schemas.microsoft.com/office/drawing/2014/main" id="{8E1B2F0F-0322-4316-B16D-F3DAA0F98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8" name="Freeform 311">
              <a:extLst>
                <a:ext uri="{FF2B5EF4-FFF2-40B4-BE49-F238E27FC236}">
                  <a16:creationId xmlns:a16="http://schemas.microsoft.com/office/drawing/2014/main" id="{4E278EDC-8597-4F55-8515-8243ABB7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9" name="Freeform 312">
              <a:extLst>
                <a:ext uri="{FF2B5EF4-FFF2-40B4-BE49-F238E27FC236}">
                  <a16:creationId xmlns:a16="http://schemas.microsoft.com/office/drawing/2014/main" id="{AADC9F89-FEE6-4D13-8F12-E89169C1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0" name="Freeform 313">
              <a:extLst>
                <a:ext uri="{FF2B5EF4-FFF2-40B4-BE49-F238E27FC236}">
                  <a16:creationId xmlns:a16="http://schemas.microsoft.com/office/drawing/2014/main" id="{44D7BD50-9EE9-498C-B9C9-6FC555467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1" name="Freeform 314">
              <a:extLst>
                <a:ext uri="{FF2B5EF4-FFF2-40B4-BE49-F238E27FC236}">
                  <a16:creationId xmlns:a16="http://schemas.microsoft.com/office/drawing/2014/main" id="{DF82E6E9-934B-46F5-8EEB-FFBD91E4B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2" name="Freeform 315">
              <a:extLst>
                <a:ext uri="{FF2B5EF4-FFF2-40B4-BE49-F238E27FC236}">
                  <a16:creationId xmlns:a16="http://schemas.microsoft.com/office/drawing/2014/main" id="{7D820E09-006E-4299-88D4-3FB4E217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3" name="Freeform 316">
              <a:extLst>
                <a:ext uri="{FF2B5EF4-FFF2-40B4-BE49-F238E27FC236}">
                  <a16:creationId xmlns:a16="http://schemas.microsoft.com/office/drawing/2014/main" id="{7AE9FB74-50FA-4111-B5BA-7701A773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4" name="Freeform 317">
              <a:extLst>
                <a:ext uri="{FF2B5EF4-FFF2-40B4-BE49-F238E27FC236}">
                  <a16:creationId xmlns:a16="http://schemas.microsoft.com/office/drawing/2014/main" id="{F870C047-EA6F-4E80-8C17-8303843B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5" name="Freeform 318">
              <a:extLst>
                <a:ext uri="{FF2B5EF4-FFF2-40B4-BE49-F238E27FC236}">
                  <a16:creationId xmlns:a16="http://schemas.microsoft.com/office/drawing/2014/main" id="{DE8A7755-96C2-49F0-95DD-9F5A3670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6" name="Freeform 319">
              <a:extLst>
                <a:ext uri="{FF2B5EF4-FFF2-40B4-BE49-F238E27FC236}">
                  <a16:creationId xmlns:a16="http://schemas.microsoft.com/office/drawing/2014/main" id="{96DD21CD-A0D0-4AFE-A1C6-37B422CE6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7" name="Freeform 320">
              <a:extLst>
                <a:ext uri="{FF2B5EF4-FFF2-40B4-BE49-F238E27FC236}">
                  <a16:creationId xmlns:a16="http://schemas.microsoft.com/office/drawing/2014/main" id="{6A111022-5D4F-4F51-BACE-13AC456F2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8" name="Freeform 321">
              <a:extLst>
                <a:ext uri="{FF2B5EF4-FFF2-40B4-BE49-F238E27FC236}">
                  <a16:creationId xmlns:a16="http://schemas.microsoft.com/office/drawing/2014/main" id="{35CAB0A3-BC87-47D4-8F8C-059A46EC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9" name="Freeform 322">
              <a:extLst>
                <a:ext uri="{FF2B5EF4-FFF2-40B4-BE49-F238E27FC236}">
                  <a16:creationId xmlns:a16="http://schemas.microsoft.com/office/drawing/2014/main" id="{5CE447B3-9C76-4D97-BB88-DDB98C287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0" name="Freeform 323">
              <a:extLst>
                <a:ext uri="{FF2B5EF4-FFF2-40B4-BE49-F238E27FC236}">
                  <a16:creationId xmlns:a16="http://schemas.microsoft.com/office/drawing/2014/main" id="{753BA738-13FD-4D86-A52C-87050D183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1" name="Freeform 324">
              <a:extLst>
                <a:ext uri="{FF2B5EF4-FFF2-40B4-BE49-F238E27FC236}">
                  <a16:creationId xmlns:a16="http://schemas.microsoft.com/office/drawing/2014/main" id="{E7081FD6-F242-401C-82D2-DD4910F0E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2" name="Freeform 325">
              <a:extLst>
                <a:ext uri="{FF2B5EF4-FFF2-40B4-BE49-F238E27FC236}">
                  <a16:creationId xmlns:a16="http://schemas.microsoft.com/office/drawing/2014/main" id="{74FA58C8-50DC-4CE0-A55D-C816D676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3" name="Freeform 326">
              <a:extLst>
                <a:ext uri="{FF2B5EF4-FFF2-40B4-BE49-F238E27FC236}">
                  <a16:creationId xmlns:a16="http://schemas.microsoft.com/office/drawing/2014/main" id="{0D290CD5-5B50-43AF-8FEA-D16CE494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4" name="Freeform 327">
              <a:extLst>
                <a:ext uri="{FF2B5EF4-FFF2-40B4-BE49-F238E27FC236}">
                  <a16:creationId xmlns:a16="http://schemas.microsoft.com/office/drawing/2014/main" id="{F053EDD6-4FB9-436D-A7B0-6591153CC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5" name="Freeform 328">
              <a:extLst>
                <a:ext uri="{FF2B5EF4-FFF2-40B4-BE49-F238E27FC236}">
                  <a16:creationId xmlns:a16="http://schemas.microsoft.com/office/drawing/2014/main" id="{8BE7FD18-3900-47BB-9F29-A26438E80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6" name="Freeform 329">
              <a:extLst>
                <a:ext uri="{FF2B5EF4-FFF2-40B4-BE49-F238E27FC236}">
                  <a16:creationId xmlns:a16="http://schemas.microsoft.com/office/drawing/2014/main" id="{928F4933-663A-4074-9C3E-31148E86A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7" name="Freeform 330">
              <a:extLst>
                <a:ext uri="{FF2B5EF4-FFF2-40B4-BE49-F238E27FC236}">
                  <a16:creationId xmlns:a16="http://schemas.microsoft.com/office/drawing/2014/main" id="{343AA642-E99C-497D-A6B1-710A7D9FF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8" name="Freeform 331">
              <a:extLst>
                <a:ext uri="{FF2B5EF4-FFF2-40B4-BE49-F238E27FC236}">
                  <a16:creationId xmlns:a16="http://schemas.microsoft.com/office/drawing/2014/main" id="{6C3DE928-FDC5-44C6-9C0C-5FF62CB7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9" name="Freeform 332">
              <a:extLst>
                <a:ext uri="{FF2B5EF4-FFF2-40B4-BE49-F238E27FC236}">
                  <a16:creationId xmlns:a16="http://schemas.microsoft.com/office/drawing/2014/main" id="{E817B8B2-EF50-4786-A3C5-CB62DD9EE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0" name="Freeform 333">
              <a:extLst>
                <a:ext uri="{FF2B5EF4-FFF2-40B4-BE49-F238E27FC236}">
                  <a16:creationId xmlns:a16="http://schemas.microsoft.com/office/drawing/2014/main" id="{283DC545-9A7F-474D-B515-87F08669C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1" name="Freeform 334">
              <a:extLst>
                <a:ext uri="{FF2B5EF4-FFF2-40B4-BE49-F238E27FC236}">
                  <a16:creationId xmlns:a16="http://schemas.microsoft.com/office/drawing/2014/main" id="{E6045C93-4C03-4C64-B2D2-87316C82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2" name="Freeform 335">
              <a:extLst>
                <a:ext uri="{FF2B5EF4-FFF2-40B4-BE49-F238E27FC236}">
                  <a16:creationId xmlns:a16="http://schemas.microsoft.com/office/drawing/2014/main" id="{FCE0C731-ABDA-4ECD-A5AF-1DDCD9142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3" name="Freeform 336">
              <a:extLst>
                <a:ext uri="{FF2B5EF4-FFF2-40B4-BE49-F238E27FC236}">
                  <a16:creationId xmlns:a16="http://schemas.microsoft.com/office/drawing/2014/main" id="{1570847F-A2DD-4C00-93E0-186F0431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4" name="Freeform 337">
              <a:extLst>
                <a:ext uri="{FF2B5EF4-FFF2-40B4-BE49-F238E27FC236}">
                  <a16:creationId xmlns:a16="http://schemas.microsoft.com/office/drawing/2014/main" id="{17BA1F6D-542F-4675-A1EF-4C17B2DC4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5" name="Freeform 338">
              <a:extLst>
                <a:ext uri="{FF2B5EF4-FFF2-40B4-BE49-F238E27FC236}">
                  <a16:creationId xmlns:a16="http://schemas.microsoft.com/office/drawing/2014/main" id="{C55F274E-766F-4771-9350-44EA1C009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6" name="Freeform 339">
              <a:extLst>
                <a:ext uri="{FF2B5EF4-FFF2-40B4-BE49-F238E27FC236}">
                  <a16:creationId xmlns:a16="http://schemas.microsoft.com/office/drawing/2014/main" id="{3C27F67D-29AC-4537-8A0A-9CCA5BA2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7" name="Freeform 340">
              <a:extLst>
                <a:ext uri="{FF2B5EF4-FFF2-40B4-BE49-F238E27FC236}">
                  <a16:creationId xmlns:a16="http://schemas.microsoft.com/office/drawing/2014/main" id="{4DAE9131-9378-4322-9B9B-854C90269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8" name="Freeform 341">
              <a:extLst>
                <a:ext uri="{FF2B5EF4-FFF2-40B4-BE49-F238E27FC236}">
                  <a16:creationId xmlns:a16="http://schemas.microsoft.com/office/drawing/2014/main" id="{757A2190-1A59-4C18-A09E-0E11B6F7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9" name="Freeform 342">
              <a:extLst>
                <a:ext uri="{FF2B5EF4-FFF2-40B4-BE49-F238E27FC236}">
                  <a16:creationId xmlns:a16="http://schemas.microsoft.com/office/drawing/2014/main" id="{857D78D8-77E9-4D47-AB9C-379D9D452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0" name="Freeform 343">
              <a:extLst>
                <a:ext uri="{FF2B5EF4-FFF2-40B4-BE49-F238E27FC236}">
                  <a16:creationId xmlns:a16="http://schemas.microsoft.com/office/drawing/2014/main" id="{4AF36903-A264-4F6D-94A8-B3F241ADA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1" name="Freeform 344">
              <a:extLst>
                <a:ext uri="{FF2B5EF4-FFF2-40B4-BE49-F238E27FC236}">
                  <a16:creationId xmlns:a16="http://schemas.microsoft.com/office/drawing/2014/main" id="{61023F90-D67D-4F04-9021-98D60828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2" name="Freeform 345">
              <a:extLst>
                <a:ext uri="{FF2B5EF4-FFF2-40B4-BE49-F238E27FC236}">
                  <a16:creationId xmlns:a16="http://schemas.microsoft.com/office/drawing/2014/main" id="{B696995A-777D-4D0D-B881-5DB89D94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3" name="Freeform 346">
              <a:extLst>
                <a:ext uri="{FF2B5EF4-FFF2-40B4-BE49-F238E27FC236}">
                  <a16:creationId xmlns:a16="http://schemas.microsoft.com/office/drawing/2014/main" id="{14C855BB-978A-44BE-AF84-F9C0B20E0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4" name="Freeform 347">
              <a:extLst>
                <a:ext uri="{FF2B5EF4-FFF2-40B4-BE49-F238E27FC236}">
                  <a16:creationId xmlns:a16="http://schemas.microsoft.com/office/drawing/2014/main" id="{E7D9280D-9690-49F2-84FD-AA841CC5E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5" name="Freeform 348">
              <a:extLst>
                <a:ext uri="{FF2B5EF4-FFF2-40B4-BE49-F238E27FC236}">
                  <a16:creationId xmlns:a16="http://schemas.microsoft.com/office/drawing/2014/main" id="{CCB19B1B-2A3D-4095-BBA1-2393851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6" name="Freeform 349">
              <a:extLst>
                <a:ext uri="{FF2B5EF4-FFF2-40B4-BE49-F238E27FC236}">
                  <a16:creationId xmlns:a16="http://schemas.microsoft.com/office/drawing/2014/main" id="{BE16774D-41D3-42D7-8979-C9BEC0F2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7" name="Freeform 350">
              <a:extLst>
                <a:ext uri="{FF2B5EF4-FFF2-40B4-BE49-F238E27FC236}">
                  <a16:creationId xmlns:a16="http://schemas.microsoft.com/office/drawing/2014/main" id="{523D7079-012E-4988-A0CD-F1C9DBA3A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" name="Freeform 351">
              <a:extLst>
                <a:ext uri="{FF2B5EF4-FFF2-40B4-BE49-F238E27FC236}">
                  <a16:creationId xmlns:a16="http://schemas.microsoft.com/office/drawing/2014/main" id="{45476E0C-4045-4640-BFFC-8035B8A5E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" name="Freeform 352">
              <a:extLst>
                <a:ext uri="{FF2B5EF4-FFF2-40B4-BE49-F238E27FC236}">
                  <a16:creationId xmlns:a16="http://schemas.microsoft.com/office/drawing/2014/main" id="{75B81C41-5652-4B64-BDB1-060A81E02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" name="Freeform 353">
              <a:extLst>
                <a:ext uri="{FF2B5EF4-FFF2-40B4-BE49-F238E27FC236}">
                  <a16:creationId xmlns:a16="http://schemas.microsoft.com/office/drawing/2014/main" id="{BAD0C128-A808-41C9-B9EE-0D61473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" name="Freeform 354">
              <a:extLst>
                <a:ext uri="{FF2B5EF4-FFF2-40B4-BE49-F238E27FC236}">
                  <a16:creationId xmlns:a16="http://schemas.microsoft.com/office/drawing/2014/main" id="{ADEF1CB3-8B73-4D5D-9E2A-95A58B99C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" name="Freeform 355">
              <a:extLst>
                <a:ext uri="{FF2B5EF4-FFF2-40B4-BE49-F238E27FC236}">
                  <a16:creationId xmlns:a16="http://schemas.microsoft.com/office/drawing/2014/main" id="{20DADF41-A9B3-426B-B104-DDD22D871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" name="Freeform 356">
              <a:extLst>
                <a:ext uri="{FF2B5EF4-FFF2-40B4-BE49-F238E27FC236}">
                  <a16:creationId xmlns:a16="http://schemas.microsoft.com/office/drawing/2014/main" id="{1DF851B2-A7A4-4253-8BEF-599077025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4" name="Freeform 357">
              <a:extLst>
                <a:ext uri="{FF2B5EF4-FFF2-40B4-BE49-F238E27FC236}">
                  <a16:creationId xmlns:a16="http://schemas.microsoft.com/office/drawing/2014/main" id="{D29177BB-150B-4782-B206-441FBD916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5" name="Freeform 358">
              <a:extLst>
                <a:ext uri="{FF2B5EF4-FFF2-40B4-BE49-F238E27FC236}">
                  <a16:creationId xmlns:a16="http://schemas.microsoft.com/office/drawing/2014/main" id="{927E2ED6-AC91-483F-B19D-3B0BC1634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6" name="Freeform 359">
              <a:extLst>
                <a:ext uri="{FF2B5EF4-FFF2-40B4-BE49-F238E27FC236}">
                  <a16:creationId xmlns:a16="http://schemas.microsoft.com/office/drawing/2014/main" id="{6ACDE68D-69EC-4EE6-8FA8-F25CC61A5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7" name="Freeform 360">
              <a:extLst>
                <a:ext uri="{FF2B5EF4-FFF2-40B4-BE49-F238E27FC236}">
                  <a16:creationId xmlns:a16="http://schemas.microsoft.com/office/drawing/2014/main" id="{75AC736A-9841-42BD-89F0-7FC823F55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8" name="Freeform 361">
              <a:extLst>
                <a:ext uri="{FF2B5EF4-FFF2-40B4-BE49-F238E27FC236}">
                  <a16:creationId xmlns:a16="http://schemas.microsoft.com/office/drawing/2014/main" id="{53ABD33E-6DF2-44ED-9BC1-E87F81115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9" name="Freeform 362">
              <a:extLst>
                <a:ext uri="{FF2B5EF4-FFF2-40B4-BE49-F238E27FC236}">
                  <a16:creationId xmlns:a16="http://schemas.microsoft.com/office/drawing/2014/main" id="{9099B4AB-813E-40D5-A2ED-A1286CCFE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0" name="Freeform 363">
              <a:extLst>
                <a:ext uri="{FF2B5EF4-FFF2-40B4-BE49-F238E27FC236}">
                  <a16:creationId xmlns:a16="http://schemas.microsoft.com/office/drawing/2014/main" id="{13E66361-76F2-42E1-BA44-294A1741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1" name="Freeform 364">
              <a:extLst>
                <a:ext uri="{FF2B5EF4-FFF2-40B4-BE49-F238E27FC236}">
                  <a16:creationId xmlns:a16="http://schemas.microsoft.com/office/drawing/2014/main" id="{3C24F678-79FF-4D7F-ACB2-61EE1597A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2" name="Freeform 365">
              <a:extLst>
                <a:ext uri="{FF2B5EF4-FFF2-40B4-BE49-F238E27FC236}">
                  <a16:creationId xmlns:a16="http://schemas.microsoft.com/office/drawing/2014/main" id="{E809A1E9-3607-4190-8DCB-49351FEC1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3" name="Freeform 366">
              <a:extLst>
                <a:ext uri="{FF2B5EF4-FFF2-40B4-BE49-F238E27FC236}">
                  <a16:creationId xmlns:a16="http://schemas.microsoft.com/office/drawing/2014/main" id="{1411B65C-9359-469C-86C2-060C739F1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4" name="Freeform 367">
              <a:extLst>
                <a:ext uri="{FF2B5EF4-FFF2-40B4-BE49-F238E27FC236}">
                  <a16:creationId xmlns:a16="http://schemas.microsoft.com/office/drawing/2014/main" id="{45EA8F28-7239-4465-A5C9-10F280BD4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5" name="Freeform 368">
              <a:extLst>
                <a:ext uri="{FF2B5EF4-FFF2-40B4-BE49-F238E27FC236}">
                  <a16:creationId xmlns:a16="http://schemas.microsoft.com/office/drawing/2014/main" id="{ABBE186A-C608-40AB-AE01-F78738495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6" name="Freeform 369">
              <a:extLst>
                <a:ext uri="{FF2B5EF4-FFF2-40B4-BE49-F238E27FC236}">
                  <a16:creationId xmlns:a16="http://schemas.microsoft.com/office/drawing/2014/main" id="{432B843C-7AE7-4325-A591-6E23D1B14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7" name="Freeform 370">
              <a:extLst>
                <a:ext uri="{FF2B5EF4-FFF2-40B4-BE49-F238E27FC236}">
                  <a16:creationId xmlns:a16="http://schemas.microsoft.com/office/drawing/2014/main" id="{CBBB392F-2AE5-4BC7-9048-023B7206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8" name="Freeform 371">
              <a:extLst>
                <a:ext uri="{FF2B5EF4-FFF2-40B4-BE49-F238E27FC236}">
                  <a16:creationId xmlns:a16="http://schemas.microsoft.com/office/drawing/2014/main" id="{5557EAD7-72F4-4CBF-87AD-113D5A75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9" name="Freeform 372">
              <a:extLst>
                <a:ext uri="{FF2B5EF4-FFF2-40B4-BE49-F238E27FC236}">
                  <a16:creationId xmlns:a16="http://schemas.microsoft.com/office/drawing/2014/main" id="{D41088E6-B125-4369-9FD3-CB815236C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0" name="Freeform 373">
              <a:extLst>
                <a:ext uri="{FF2B5EF4-FFF2-40B4-BE49-F238E27FC236}">
                  <a16:creationId xmlns:a16="http://schemas.microsoft.com/office/drawing/2014/main" id="{43BF2675-FC17-462B-B920-B6318F1A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1" name="Freeform 374">
              <a:extLst>
                <a:ext uri="{FF2B5EF4-FFF2-40B4-BE49-F238E27FC236}">
                  <a16:creationId xmlns:a16="http://schemas.microsoft.com/office/drawing/2014/main" id="{3C2856CA-79D9-4704-B548-1B5C80B31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2" name="Freeform 375">
              <a:extLst>
                <a:ext uri="{FF2B5EF4-FFF2-40B4-BE49-F238E27FC236}">
                  <a16:creationId xmlns:a16="http://schemas.microsoft.com/office/drawing/2014/main" id="{6EBCEAD3-C6D5-4430-A8A6-529B040F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3" name="Freeform 376">
              <a:extLst>
                <a:ext uri="{FF2B5EF4-FFF2-40B4-BE49-F238E27FC236}">
                  <a16:creationId xmlns:a16="http://schemas.microsoft.com/office/drawing/2014/main" id="{88C9C46A-66C6-420F-AFAC-2D668EC44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4" name="Freeform 377">
              <a:extLst>
                <a:ext uri="{FF2B5EF4-FFF2-40B4-BE49-F238E27FC236}">
                  <a16:creationId xmlns:a16="http://schemas.microsoft.com/office/drawing/2014/main" id="{2FCD613E-F933-4D4F-BD13-907B28D49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5" name="Freeform 378">
              <a:extLst>
                <a:ext uri="{FF2B5EF4-FFF2-40B4-BE49-F238E27FC236}">
                  <a16:creationId xmlns:a16="http://schemas.microsoft.com/office/drawing/2014/main" id="{27113247-036C-4644-ADB1-69954AD29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6" name="Freeform 379">
              <a:extLst>
                <a:ext uri="{FF2B5EF4-FFF2-40B4-BE49-F238E27FC236}">
                  <a16:creationId xmlns:a16="http://schemas.microsoft.com/office/drawing/2014/main" id="{33C42421-0446-47BD-A907-6E221FF56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7" name="Freeform 380">
              <a:extLst>
                <a:ext uri="{FF2B5EF4-FFF2-40B4-BE49-F238E27FC236}">
                  <a16:creationId xmlns:a16="http://schemas.microsoft.com/office/drawing/2014/main" id="{E039EBB3-1878-43C3-8D30-FD8BD2D29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8" name="Freeform 381">
              <a:extLst>
                <a:ext uri="{FF2B5EF4-FFF2-40B4-BE49-F238E27FC236}">
                  <a16:creationId xmlns:a16="http://schemas.microsoft.com/office/drawing/2014/main" id="{A7404336-C478-4128-BEA7-D35434E39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9" name="Freeform 382">
              <a:extLst>
                <a:ext uri="{FF2B5EF4-FFF2-40B4-BE49-F238E27FC236}">
                  <a16:creationId xmlns:a16="http://schemas.microsoft.com/office/drawing/2014/main" id="{CBD289A2-9FF2-4F5F-947A-451FBFC08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0" name="Freeform 383">
              <a:extLst>
                <a:ext uri="{FF2B5EF4-FFF2-40B4-BE49-F238E27FC236}">
                  <a16:creationId xmlns:a16="http://schemas.microsoft.com/office/drawing/2014/main" id="{78524C72-FBCB-4072-93B3-815C9A2B8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1" name="Freeform 384">
              <a:extLst>
                <a:ext uri="{FF2B5EF4-FFF2-40B4-BE49-F238E27FC236}">
                  <a16:creationId xmlns:a16="http://schemas.microsoft.com/office/drawing/2014/main" id="{2CA75FD3-C85C-4D30-B0DE-3AAA8DCDA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2" name="Freeform 385">
              <a:extLst>
                <a:ext uri="{FF2B5EF4-FFF2-40B4-BE49-F238E27FC236}">
                  <a16:creationId xmlns:a16="http://schemas.microsoft.com/office/drawing/2014/main" id="{93699822-5704-45E0-B03A-44755E6C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3" name="Freeform 386">
              <a:extLst>
                <a:ext uri="{FF2B5EF4-FFF2-40B4-BE49-F238E27FC236}">
                  <a16:creationId xmlns:a16="http://schemas.microsoft.com/office/drawing/2014/main" id="{9E9495E9-DAE4-4F77-8472-78962F19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4" name="Freeform 387">
              <a:extLst>
                <a:ext uri="{FF2B5EF4-FFF2-40B4-BE49-F238E27FC236}">
                  <a16:creationId xmlns:a16="http://schemas.microsoft.com/office/drawing/2014/main" id="{AC40798C-539E-4A52-8FF1-551A0027D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5" name="Freeform 388">
              <a:extLst>
                <a:ext uri="{FF2B5EF4-FFF2-40B4-BE49-F238E27FC236}">
                  <a16:creationId xmlns:a16="http://schemas.microsoft.com/office/drawing/2014/main" id="{623EDDD2-83C9-4A01-955D-03A442533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6" name="Freeform 389">
              <a:extLst>
                <a:ext uri="{FF2B5EF4-FFF2-40B4-BE49-F238E27FC236}">
                  <a16:creationId xmlns:a16="http://schemas.microsoft.com/office/drawing/2014/main" id="{394409C8-D353-4D01-8866-E0165DBA2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7" name="Freeform 390">
              <a:extLst>
                <a:ext uri="{FF2B5EF4-FFF2-40B4-BE49-F238E27FC236}">
                  <a16:creationId xmlns:a16="http://schemas.microsoft.com/office/drawing/2014/main" id="{5FFF251B-8422-4DE6-83B5-88E9EDC32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8" name="Freeform 391">
              <a:extLst>
                <a:ext uri="{FF2B5EF4-FFF2-40B4-BE49-F238E27FC236}">
                  <a16:creationId xmlns:a16="http://schemas.microsoft.com/office/drawing/2014/main" id="{65BA7404-6A75-4D41-8EC3-A680A92CA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9" name="Freeform 392">
              <a:extLst>
                <a:ext uri="{FF2B5EF4-FFF2-40B4-BE49-F238E27FC236}">
                  <a16:creationId xmlns:a16="http://schemas.microsoft.com/office/drawing/2014/main" id="{AD7D8C0C-5B76-48C7-98F0-C6D4E9DCF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0" name="Freeform 393">
              <a:extLst>
                <a:ext uri="{FF2B5EF4-FFF2-40B4-BE49-F238E27FC236}">
                  <a16:creationId xmlns:a16="http://schemas.microsoft.com/office/drawing/2014/main" id="{60E46189-09A2-4630-A532-88F8A90A3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1" name="Freeform 394">
              <a:extLst>
                <a:ext uri="{FF2B5EF4-FFF2-40B4-BE49-F238E27FC236}">
                  <a16:creationId xmlns:a16="http://schemas.microsoft.com/office/drawing/2014/main" id="{252A7762-9400-4291-8EDF-C213F0EAF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2" name="Freeform 395">
              <a:extLst>
                <a:ext uri="{FF2B5EF4-FFF2-40B4-BE49-F238E27FC236}">
                  <a16:creationId xmlns:a16="http://schemas.microsoft.com/office/drawing/2014/main" id="{D6981E97-C3F9-4187-8387-146C2A003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3" name="Freeform 396">
              <a:extLst>
                <a:ext uri="{FF2B5EF4-FFF2-40B4-BE49-F238E27FC236}">
                  <a16:creationId xmlns:a16="http://schemas.microsoft.com/office/drawing/2014/main" id="{86D77B6B-FE0C-4671-A7AF-A0DC4637B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4" name="Freeform 397">
              <a:extLst>
                <a:ext uri="{FF2B5EF4-FFF2-40B4-BE49-F238E27FC236}">
                  <a16:creationId xmlns:a16="http://schemas.microsoft.com/office/drawing/2014/main" id="{4BE4D874-2845-4671-B2AC-003B46854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5" name="Freeform 398">
              <a:extLst>
                <a:ext uri="{FF2B5EF4-FFF2-40B4-BE49-F238E27FC236}">
                  <a16:creationId xmlns:a16="http://schemas.microsoft.com/office/drawing/2014/main" id="{74EA12A9-8FC1-411F-B637-0413E8A9E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6" name="Freeform 399">
              <a:extLst>
                <a:ext uri="{FF2B5EF4-FFF2-40B4-BE49-F238E27FC236}">
                  <a16:creationId xmlns:a16="http://schemas.microsoft.com/office/drawing/2014/main" id="{946DA59C-9D7A-4F56-AFB8-27AD04BE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7" name="Freeform 400">
              <a:extLst>
                <a:ext uri="{FF2B5EF4-FFF2-40B4-BE49-F238E27FC236}">
                  <a16:creationId xmlns:a16="http://schemas.microsoft.com/office/drawing/2014/main" id="{65CB3B70-44F9-402D-B239-EB2EB1A52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8" name="Freeform 401">
              <a:extLst>
                <a:ext uri="{FF2B5EF4-FFF2-40B4-BE49-F238E27FC236}">
                  <a16:creationId xmlns:a16="http://schemas.microsoft.com/office/drawing/2014/main" id="{E37E7670-1179-44AB-9229-D9877E04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9" name="Freeform 402">
              <a:extLst>
                <a:ext uri="{FF2B5EF4-FFF2-40B4-BE49-F238E27FC236}">
                  <a16:creationId xmlns:a16="http://schemas.microsoft.com/office/drawing/2014/main" id="{1C66F383-59A8-4B7F-A441-97E85D439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0" name="Freeform 403">
              <a:extLst>
                <a:ext uri="{FF2B5EF4-FFF2-40B4-BE49-F238E27FC236}">
                  <a16:creationId xmlns:a16="http://schemas.microsoft.com/office/drawing/2014/main" id="{BB6C0014-40A2-4B16-97B8-92DA90F6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1" name="Freeform 404">
              <a:extLst>
                <a:ext uri="{FF2B5EF4-FFF2-40B4-BE49-F238E27FC236}">
                  <a16:creationId xmlns:a16="http://schemas.microsoft.com/office/drawing/2014/main" id="{80387F37-931F-4222-AFD2-EBEB507CF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2" name="Freeform 405">
              <a:extLst>
                <a:ext uri="{FF2B5EF4-FFF2-40B4-BE49-F238E27FC236}">
                  <a16:creationId xmlns:a16="http://schemas.microsoft.com/office/drawing/2014/main" id="{B6613B86-F347-48F9-BBB3-4183FB38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3" name="Freeform 406">
              <a:extLst>
                <a:ext uri="{FF2B5EF4-FFF2-40B4-BE49-F238E27FC236}">
                  <a16:creationId xmlns:a16="http://schemas.microsoft.com/office/drawing/2014/main" id="{550F09DC-8D39-48E8-86FB-20F629824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4" name="Freeform 407">
              <a:extLst>
                <a:ext uri="{FF2B5EF4-FFF2-40B4-BE49-F238E27FC236}">
                  <a16:creationId xmlns:a16="http://schemas.microsoft.com/office/drawing/2014/main" id="{DB86FE80-D003-4AC9-B8A1-37295AFF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5" name="Freeform 408">
              <a:extLst>
                <a:ext uri="{FF2B5EF4-FFF2-40B4-BE49-F238E27FC236}">
                  <a16:creationId xmlns:a16="http://schemas.microsoft.com/office/drawing/2014/main" id="{F76C02C0-25CC-4B07-A9F0-8D858B571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6" name="Freeform 409">
              <a:extLst>
                <a:ext uri="{FF2B5EF4-FFF2-40B4-BE49-F238E27FC236}">
                  <a16:creationId xmlns:a16="http://schemas.microsoft.com/office/drawing/2014/main" id="{FC30AF7D-67E5-497D-845F-4A6919A4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7" name="Freeform 410">
              <a:extLst>
                <a:ext uri="{FF2B5EF4-FFF2-40B4-BE49-F238E27FC236}">
                  <a16:creationId xmlns:a16="http://schemas.microsoft.com/office/drawing/2014/main" id="{0CDFA2F2-9188-4C85-B4FF-F3C0C4C48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FD9145E1-2977-4871-BD43-422D5155C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453" y="-15875"/>
            <a:ext cx="9144000" cy="632460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DFF8F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B9DB560D-F854-4093-8D0D-5DE8524CD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8132" name="Freeform 6">
            <a:extLst>
              <a:ext uri="{FF2B5EF4-FFF2-40B4-BE49-F238E27FC236}">
                <a16:creationId xmlns:a16="http://schemas.microsoft.com/office/drawing/2014/main" id="{9F26F734-8987-40BA-B91E-80E85A68B9E4}"/>
              </a:ext>
            </a:extLst>
          </p:cNvPr>
          <p:cNvSpPr>
            <a:spLocks/>
          </p:cNvSpPr>
          <p:nvPr/>
        </p:nvSpPr>
        <p:spPr bwMode="auto">
          <a:xfrm>
            <a:off x="5686425" y="3082925"/>
            <a:ext cx="69850" cy="109538"/>
          </a:xfrm>
          <a:custGeom>
            <a:avLst/>
            <a:gdLst>
              <a:gd name="T0" fmla="*/ 2147483646 w 8"/>
              <a:gd name="T1" fmla="*/ 0 h 109538"/>
              <a:gd name="T2" fmla="*/ 0 w 8"/>
              <a:gd name="T3" fmla="*/ 0 h 109538"/>
              <a:gd name="T4" fmla="*/ 2147483646 w 8"/>
              <a:gd name="T5" fmla="*/ 0 h 109538"/>
              <a:gd name="T6" fmla="*/ 2147483646 w 8"/>
              <a:gd name="T7" fmla="*/ 0 h 1095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0953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3" name="Text Box 121">
            <a:extLst>
              <a:ext uri="{FF2B5EF4-FFF2-40B4-BE49-F238E27FC236}">
                <a16:creationId xmlns:a16="http://schemas.microsoft.com/office/drawing/2014/main" id="{C7CDBF20-8892-41FF-9A07-C593FCE2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5143500"/>
            <a:ext cx="7524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8000" b="1">
                <a:solidFill>
                  <a:srgbClr val="02369E"/>
                </a:solidFill>
              </a:rPr>
              <a:t>Thank you!</a:t>
            </a:r>
          </a:p>
        </p:txBody>
      </p:sp>
      <p:sp>
        <p:nvSpPr>
          <p:cNvPr id="48134" name="Text Box 122">
            <a:extLst>
              <a:ext uri="{FF2B5EF4-FFF2-40B4-BE49-F238E27FC236}">
                <a16:creationId xmlns:a16="http://schemas.microsoft.com/office/drawing/2014/main" id="{705EA976-291F-42B7-B85A-F83CFB272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87325"/>
            <a:ext cx="83693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Forget </a:t>
            </a:r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WHO</a:t>
            </a:r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 is flying</a:t>
            </a:r>
            <a:b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</a:br>
            <a:r>
              <a:rPr lang="en-GB" altLang="de-DE" b="1" dirty="0">
                <a:solidFill>
                  <a:srgbClr val="02369E"/>
                </a:solidFill>
              </a:rPr>
              <a:t>(friend, rival, countryman, flier from other nation)</a:t>
            </a:r>
          </a:p>
          <a:p>
            <a:pPr algn="ctr" eaLnBrk="1" hangingPunct="1"/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Forget </a:t>
            </a:r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WHAT</a:t>
            </a:r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 is flying</a:t>
            </a:r>
            <a:b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</a:br>
            <a:r>
              <a:rPr lang="en-GB" altLang="de-DE" dirty="0">
                <a:solidFill>
                  <a:srgbClr val="02369E"/>
                </a:solidFill>
                <a:latin typeface="Balloon" pitchFamily="2" charset="0"/>
              </a:rPr>
              <a:t>(2-stroke, 4-stroke, electric)</a:t>
            </a:r>
          </a:p>
          <a:p>
            <a:pPr algn="ctr" eaLnBrk="1" hangingPunct="1"/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LOOK </a:t>
            </a:r>
            <a:r>
              <a:rPr lang="en-GB" altLang="de-DE" sz="3200" b="1" u="sng" dirty="0">
                <a:solidFill>
                  <a:srgbClr val="FF0000"/>
                </a:solidFill>
                <a:latin typeface="Balloon" pitchFamily="2" charset="0"/>
              </a:rPr>
              <a:t>ONLY</a:t>
            </a:r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 AT LINES DESCRIBED IN THE SKY</a:t>
            </a:r>
            <a:r>
              <a:rPr lang="en-GB" altLang="de-DE" sz="3200" dirty="0">
                <a:solidFill>
                  <a:srgbClr val="FF0000"/>
                </a:solidFill>
                <a:latin typeface="Balloon" pitchFamily="2" charset="0"/>
              </a:rPr>
              <a:t>!</a:t>
            </a:r>
            <a:br>
              <a:rPr lang="en-GB" altLang="de-DE" sz="3200" dirty="0">
                <a:solidFill>
                  <a:srgbClr val="FF0000"/>
                </a:solidFill>
                <a:latin typeface="Balloon" pitchFamily="2" charset="0"/>
              </a:rPr>
            </a:br>
            <a:endParaRPr lang="en-ZA" altLang="de-DE" dirty="0">
              <a:solidFill>
                <a:srgbClr val="02369E"/>
              </a:solidFill>
              <a:latin typeface="Balloon" pitchFamily="2" charset="0"/>
            </a:endParaRPr>
          </a:p>
        </p:txBody>
      </p:sp>
      <p:grpSp>
        <p:nvGrpSpPr>
          <p:cNvPr id="48135" name="Group 134">
            <a:extLst>
              <a:ext uri="{FF2B5EF4-FFF2-40B4-BE49-F238E27FC236}">
                <a16:creationId xmlns:a16="http://schemas.microsoft.com/office/drawing/2014/main" id="{9A28F0A1-4129-49F3-8AAB-A24DCAC4A5E3}"/>
              </a:ext>
            </a:extLst>
          </p:cNvPr>
          <p:cNvGrpSpPr>
            <a:grpSpLocks/>
          </p:cNvGrpSpPr>
          <p:nvPr/>
        </p:nvGrpSpPr>
        <p:grpSpPr bwMode="auto">
          <a:xfrm>
            <a:off x="2752725" y="3313113"/>
            <a:ext cx="3783013" cy="1743075"/>
            <a:chOff x="748" y="1253"/>
            <a:chExt cx="4096" cy="1820"/>
          </a:xfrm>
        </p:grpSpPr>
        <p:sp>
          <p:nvSpPr>
            <p:cNvPr id="48138" name="AutoShape 135">
              <a:extLst>
                <a:ext uri="{FF2B5EF4-FFF2-40B4-BE49-F238E27FC236}">
                  <a16:creationId xmlns:a16="http://schemas.microsoft.com/office/drawing/2014/main" id="{AC8308E1-2E89-4CAB-AE4D-8A5E635A42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8139" name="Group 136">
              <a:extLst>
                <a:ext uri="{FF2B5EF4-FFF2-40B4-BE49-F238E27FC236}">
                  <a16:creationId xmlns:a16="http://schemas.microsoft.com/office/drawing/2014/main" id="{3F58854C-5CA5-4CFC-9135-352AFE239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48299" name="Freeform 137">
                <a:extLst>
                  <a:ext uri="{FF2B5EF4-FFF2-40B4-BE49-F238E27FC236}">
                    <a16:creationId xmlns:a16="http://schemas.microsoft.com/office/drawing/2014/main" id="{A476E6CA-1866-44D0-A9E8-81241FE6C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0" name="Freeform 138">
                <a:extLst>
                  <a:ext uri="{FF2B5EF4-FFF2-40B4-BE49-F238E27FC236}">
                    <a16:creationId xmlns:a16="http://schemas.microsoft.com/office/drawing/2014/main" id="{5D518420-DBC2-4806-A60F-63D26AEC3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1" name="Freeform 139">
                <a:extLst>
                  <a:ext uri="{FF2B5EF4-FFF2-40B4-BE49-F238E27FC236}">
                    <a16:creationId xmlns:a16="http://schemas.microsoft.com/office/drawing/2014/main" id="{F2DD6ACB-C2AB-477F-8321-5BACE2B5E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2" name="Freeform 140">
                <a:extLst>
                  <a:ext uri="{FF2B5EF4-FFF2-40B4-BE49-F238E27FC236}">
                    <a16:creationId xmlns:a16="http://schemas.microsoft.com/office/drawing/2014/main" id="{79AB60EF-3E50-4401-8E5E-A16BB7A8D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3" name="Freeform 141">
                <a:extLst>
                  <a:ext uri="{FF2B5EF4-FFF2-40B4-BE49-F238E27FC236}">
                    <a16:creationId xmlns:a16="http://schemas.microsoft.com/office/drawing/2014/main" id="{4AB28418-4CD0-41D6-A7C6-F332F76AD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4" name="Freeform 142">
                <a:extLst>
                  <a:ext uri="{FF2B5EF4-FFF2-40B4-BE49-F238E27FC236}">
                    <a16:creationId xmlns:a16="http://schemas.microsoft.com/office/drawing/2014/main" id="{0CD16AA8-29DD-4465-B878-A1D513704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5" name="Freeform 143">
                <a:extLst>
                  <a:ext uri="{FF2B5EF4-FFF2-40B4-BE49-F238E27FC236}">
                    <a16:creationId xmlns:a16="http://schemas.microsoft.com/office/drawing/2014/main" id="{5C5F63EE-08A0-41B5-8CEA-B6C108DA2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6" name="Freeform 144">
                <a:extLst>
                  <a:ext uri="{FF2B5EF4-FFF2-40B4-BE49-F238E27FC236}">
                    <a16:creationId xmlns:a16="http://schemas.microsoft.com/office/drawing/2014/main" id="{0F06F859-7427-4045-9BA6-31500E3A0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7" name="Freeform 145">
                <a:extLst>
                  <a:ext uri="{FF2B5EF4-FFF2-40B4-BE49-F238E27FC236}">
                    <a16:creationId xmlns:a16="http://schemas.microsoft.com/office/drawing/2014/main" id="{FC02BEE8-7107-4F06-9316-4D5875862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8" name="Freeform 146">
                <a:extLst>
                  <a:ext uri="{FF2B5EF4-FFF2-40B4-BE49-F238E27FC236}">
                    <a16:creationId xmlns:a16="http://schemas.microsoft.com/office/drawing/2014/main" id="{B6526EC2-5145-4146-9A97-AB63AD1C3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9" name="Freeform 147">
                <a:extLst>
                  <a:ext uri="{FF2B5EF4-FFF2-40B4-BE49-F238E27FC236}">
                    <a16:creationId xmlns:a16="http://schemas.microsoft.com/office/drawing/2014/main" id="{EB69BA2E-5A88-4C0C-B90D-A7FBF3568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0" name="Freeform 148">
                <a:extLst>
                  <a:ext uri="{FF2B5EF4-FFF2-40B4-BE49-F238E27FC236}">
                    <a16:creationId xmlns:a16="http://schemas.microsoft.com/office/drawing/2014/main" id="{8FB1D5AC-533D-4835-9D21-E9AFE2187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1" name="Freeform 149">
                <a:extLst>
                  <a:ext uri="{FF2B5EF4-FFF2-40B4-BE49-F238E27FC236}">
                    <a16:creationId xmlns:a16="http://schemas.microsoft.com/office/drawing/2014/main" id="{04E7E5A7-4F8B-4C72-82DB-602F46907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2" name="Freeform 150">
                <a:extLst>
                  <a:ext uri="{FF2B5EF4-FFF2-40B4-BE49-F238E27FC236}">
                    <a16:creationId xmlns:a16="http://schemas.microsoft.com/office/drawing/2014/main" id="{BD7DB053-D812-430D-85EB-0A7356DAC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3" name="Freeform 151">
                <a:extLst>
                  <a:ext uri="{FF2B5EF4-FFF2-40B4-BE49-F238E27FC236}">
                    <a16:creationId xmlns:a16="http://schemas.microsoft.com/office/drawing/2014/main" id="{20998054-D36F-42C4-8B7B-4AE42C624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4" name="Freeform 152">
                <a:extLst>
                  <a:ext uri="{FF2B5EF4-FFF2-40B4-BE49-F238E27FC236}">
                    <a16:creationId xmlns:a16="http://schemas.microsoft.com/office/drawing/2014/main" id="{86C56DFF-46C0-495C-AA33-80E9B7B9A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5" name="Freeform 153">
                <a:extLst>
                  <a:ext uri="{FF2B5EF4-FFF2-40B4-BE49-F238E27FC236}">
                    <a16:creationId xmlns:a16="http://schemas.microsoft.com/office/drawing/2014/main" id="{D5BFE136-F09A-4894-BF2B-9124B2D25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6" name="Freeform 154">
                <a:extLst>
                  <a:ext uri="{FF2B5EF4-FFF2-40B4-BE49-F238E27FC236}">
                    <a16:creationId xmlns:a16="http://schemas.microsoft.com/office/drawing/2014/main" id="{432EA44B-280D-4CFF-9EE1-FBC547A13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7" name="Freeform 155">
                <a:extLst>
                  <a:ext uri="{FF2B5EF4-FFF2-40B4-BE49-F238E27FC236}">
                    <a16:creationId xmlns:a16="http://schemas.microsoft.com/office/drawing/2014/main" id="{FB2FEDDB-E819-4FE5-A10F-709630BD3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8" name="Freeform 156">
                <a:extLst>
                  <a:ext uri="{FF2B5EF4-FFF2-40B4-BE49-F238E27FC236}">
                    <a16:creationId xmlns:a16="http://schemas.microsoft.com/office/drawing/2014/main" id="{A90A1B86-C254-42D2-A1B0-9ACB38E61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9" name="Freeform 157">
                <a:extLst>
                  <a:ext uri="{FF2B5EF4-FFF2-40B4-BE49-F238E27FC236}">
                    <a16:creationId xmlns:a16="http://schemas.microsoft.com/office/drawing/2014/main" id="{D857677E-BA9D-454B-AC1A-98F284342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0" name="Freeform 158">
                <a:extLst>
                  <a:ext uri="{FF2B5EF4-FFF2-40B4-BE49-F238E27FC236}">
                    <a16:creationId xmlns:a16="http://schemas.microsoft.com/office/drawing/2014/main" id="{366F8D22-922F-4AD7-92DA-2D01D09C1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1" name="Freeform 159">
                <a:extLst>
                  <a:ext uri="{FF2B5EF4-FFF2-40B4-BE49-F238E27FC236}">
                    <a16:creationId xmlns:a16="http://schemas.microsoft.com/office/drawing/2014/main" id="{BD853962-2D72-4C17-9FF3-76B698ADB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2" name="Freeform 160">
                <a:extLst>
                  <a:ext uri="{FF2B5EF4-FFF2-40B4-BE49-F238E27FC236}">
                    <a16:creationId xmlns:a16="http://schemas.microsoft.com/office/drawing/2014/main" id="{510DB7B2-CB06-4F04-9F67-27B6C06F5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3" name="Freeform 161">
                <a:extLst>
                  <a:ext uri="{FF2B5EF4-FFF2-40B4-BE49-F238E27FC236}">
                    <a16:creationId xmlns:a16="http://schemas.microsoft.com/office/drawing/2014/main" id="{FF4463BF-4DA0-4DD8-9075-6D98D7716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4" name="Freeform 162">
                <a:extLst>
                  <a:ext uri="{FF2B5EF4-FFF2-40B4-BE49-F238E27FC236}">
                    <a16:creationId xmlns:a16="http://schemas.microsoft.com/office/drawing/2014/main" id="{1EE16A6B-3D94-454F-8378-8B5B3E1C9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5" name="Freeform 163">
                <a:extLst>
                  <a:ext uri="{FF2B5EF4-FFF2-40B4-BE49-F238E27FC236}">
                    <a16:creationId xmlns:a16="http://schemas.microsoft.com/office/drawing/2014/main" id="{DFAD305F-DB71-437C-853E-6AF370A6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6" name="Freeform 164">
                <a:extLst>
                  <a:ext uri="{FF2B5EF4-FFF2-40B4-BE49-F238E27FC236}">
                    <a16:creationId xmlns:a16="http://schemas.microsoft.com/office/drawing/2014/main" id="{073AAB46-2716-46FC-8387-2DA2C1599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7" name="Freeform 165">
                <a:extLst>
                  <a:ext uri="{FF2B5EF4-FFF2-40B4-BE49-F238E27FC236}">
                    <a16:creationId xmlns:a16="http://schemas.microsoft.com/office/drawing/2014/main" id="{EAA0E741-09E8-433B-B9D2-0F640A17D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8" name="Freeform 166">
                <a:extLst>
                  <a:ext uri="{FF2B5EF4-FFF2-40B4-BE49-F238E27FC236}">
                    <a16:creationId xmlns:a16="http://schemas.microsoft.com/office/drawing/2014/main" id="{E5B07DCC-CD9D-464E-8779-D03B6BE33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9" name="Freeform 167">
                <a:extLst>
                  <a:ext uri="{FF2B5EF4-FFF2-40B4-BE49-F238E27FC236}">
                    <a16:creationId xmlns:a16="http://schemas.microsoft.com/office/drawing/2014/main" id="{353DC483-4CCF-4EE4-8BC6-9B411E942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0" name="Freeform 168">
                <a:extLst>
                  <a:ext uri="{FF2B5EF4-FFF2-40B4-BE49-F238E27FC236}">
                    <a16:creationId xmlns:a16="http://schemas.microsoft.com/office/drawing/2014/main" id="{E07EF640-3AE3-40E8-B39F-1BAC25CF8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1" name="Freeform 169">
                <a:extLst>
                  <a:ext uri="{FF2B5EF4-FFF2-40B4-BE49-F238E27FC236}">
                    <a16:creationId xmlns:a16="http://schemas.microsoft.com/office/drawing/2014/main" id="{6DAF7046-6664-4271-9117-A5A9D5EE4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2" name="Freeform 170">
                <a:extLst>
                  <a:ext uri="{FF2B5EF4-FFF2-40B4-BE49-F238E27FC236}">
                    <a16:creationId xmlns:a16="http://schemas.microsoft.com/office/drawing/2014/main" id="{BB209279-A7E6-48A1-9606-C5B303CD5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3" name="Freeform 171">
                <a:extLst>
                  <a:ext uri="{FF2B5EF4-FFF2-40B4-BE49-F238E27FC236}">
                    <a16:creationId xmlns:a16="http://schemas.microsoft.com/office/drawing/2014/main" id="{1864E6B7-1567-416E-B6E2-E326D7F06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4" name="Freeform 172">
                <a:extLst>
                  <a:ext uri="{FF2B5EF4-FFF2-40B4-BE49-F238E27FC236}">
                    <a16:creationId xmlns:a16="http://schemas.microsoft.com/office/drawing/2014/main" id="{9B56786B-4025-4860-A804-BA3465D473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5" name="Freeform 173">
                <a:extLst>
                  <a:ext uri="{FF2B5EF4-FFF2-40B4-BE49-F238E27FC236}">
                    <a16:creationId xmlns:a16="http://schemas.microsoft.com/office/drawing/2014/main" id="{5FBF122D-850F-4EC1-9D08-F2564A8BE3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6" name="Freeform 174">
                <a:extLst>
                  <a:ext uri="{FF2B5EF4-FFF2-40B4-BE49-F238E27FC236}">
                    <a16:creationId xmlns:a16="http://schemas.microsoft.com/office/drawing/2014/main" id="{6D2CBAF6-2DC1-4089-AF2A-34A97E5DD5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7" name="Freeform 175">
                <a:extLst>
                  <a:ext uri="{FF2B5EF4-FFF2-40B4-BE49-F238E27FC236}">
                    <a16:creationId xmlns:a16="http://schemas.microsoft.com/office/drawing/2014/main" id="{69826E3A-A7AE-4882-B7A7-4DEF8D4361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8" name="Freeform 176">
                <a:extLst>
                  <a:ext uri="{FF2B5EF4-FFF2-40B4-BE49-F238E27FC236}">
                    <a16:creationId xmlns:a16="http://schemas.microsoft.com/office/drawing/2014/main" id="{46863B06-33D7-4CCF-A915-A8A27ED3B0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9" name="Freeform 177">
                <a:extLst>
                  <a:ext uri="{FF2B5EF4-FFF2-40B4-BE49-F238E27FC236}">
                    <a16:creationId xmlns:a16="http://schemas.microsoft.com/office/drawing/2014/main" id="{797B3D75-629B-47EE-84E6-FE22B0E388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0" name="Freeform 178">
                <a:extLst>
                  <a:ext uri="{FF2B5EF4-FFF2-40B4-BE49-F238E27FC236}">
                    <a16:creationId xmlns:a16="http://schemas.microsoft.com/office/drawing/2014/main" id="{D5805C03-C9AE-46D2-A6E3-EE4DABFD7C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1" name="Freeform 179">
                <a:extLst>
                  <a:ext uri="{FF2B5EF4-FFF2-40B4-BE49-F238E27FC236}">
                    <a16:creationId xmlns:a16="http://schemas.microsoft.com/office/drawing/2014/main" id="{F007D17F-56F6-4084-9C07-F5251822D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2" name="Freeform 180">
                <a:extLst>
                  <a:ext uri="{FF2B5EF4-FFF2-40B4-BE49-F238E27FC236}">
                    <a16:creationId xmlns:a16="http://schemas.microsoft.com/office/drawing/2014/main" id="{2CF4B506-2BCE-4F00-816F-0794B0800B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3" name="Freeform 181">
                <a:extLst>
                  <a:ext uri="{FF2B5EF4-FFF2-40B4-BE49-F238E27FC236}">
                    <a16:creationId xmlns:a16="http://schemas.microsoft.com/office/drawing/2014/main" id="{A4C47FC6-B519-4552-9E2D-9A942160A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4" name="Freeform 182">
                <a:extLst>
                  <a:ext uri="{FF2B5EF4-FFF2-40B4-BE49-F238E27FC236}">
                    <a16:creationId xmlns:a16="http://schemas.microsoft.com/office/drawing/2014/main" id="{FB75BCBC-24C8-42EE-A594-599E00C23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5" name="Freeform 183">
                <a:extLst>
                  <a:ext uri="{FF2B5EF4-FFF2-40B4-BE49-F238E27FC236}">
                    <a16:creationId xmlns:a16="http://schemas.microsoft.com/office/drawing/2014/main" id="{06646DF8-0F1D-4450-96C5-4F8B6F14CC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6" name="Freeform 184">
                <a:extLst>
                  <a:ext uri="{FF2B5EF4-FFF2-40B4-BE49-F238E27FC236}">
                    <a16:creationId xmlns:a16="http://schemas.microsoft.com/office/drawing/2014/main" id="{764F8457-B806-4B29-A5B6-C288768B97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7" name="Freeform 185">
                <a:extLst>
                  <a:ext uri="{FF2B5EF4-FFF2-40B4-BE49-F238E27FC236}">
                    <a16:creationId xmlns:a16="http://schemas.microsoft.com/office/drawing/2014/main" id="{2FD7E7CE-C12D-4E53-B127-CF1F948EEF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8" name="Freeform 186">
                <a:extLst>
                  <a:ext uri="{FF2B5EF4-FFF2-40B4-BE49-F238E27FC236}">
                    <a16:creationId xmlns:a16="http://schemas.microsoft.com/office/drawing/2014/main" id="{5A2C6F01-9151-4306-9C07-1C4C16572C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9" name="Freeform 187">
                <a:extLst>
                  <a:ext uri="{FF2B5EF4-FFF2-40B4-BE49-F238E27FC236}">
                    <a16:creationId xmlns:a16="http://schemas.microsoft.com/office/drawing/2014/main" id="{6BE10651-4C11-432F-BC17-BB82AB36DC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0" name="Freeform 188">
                <a:extLst>
                  <a:ext uri="{FF2B5EF4-FFF2-40B4-BE49-F238E27FC236}">
                    <a16:creationId xmlns:a16="http://schemas.microsoft.com/office/drawing/2014/main" id="{075BAE14-1A5E-4F77-ABEB-6AB1FEA85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1" name="Freeform 189">
                <a:extLst>
                  <a:ext uri="{FF2B5EF4-FFF2-40B4-BE49-F238E27FC236}">
                    <a16:creationId xmlns:a16="http://schemas.microsoft.com/office/drawing/2014/main" id="{EA67C05A-12F4-4837-A753-E5BBBF10E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2" name="Freeform 190">
                <a:extLst>
                  <a:ext uri="{FF2B5EF4-FFF2-40B4-BE49-F238E27FC236}">
                    <a16:creationId xmlns:a16="http://schemas.microsoft.com/office/drawing/2014/main" id="{BC8AB267-AEA2-4FA5-9DA3-8795A5623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3" name="Freeform 191">
                <a:extLst>
                  <a:ext uri="{FF2B5EF4-FFF2-40B4-BE49-F238E27FC236}">
                    <a16:creationId xmlns:a16="http://schemas.microsoft.com/office/drawing/2014/main" id="{8F3A47CC-C0BD-476D-A3EC-8E8590DA7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4" name="Freeform 192">
                <a:extLst>
                  <a:ext uri="{FF2B5EF4-FFF2-40B4-BE49-F238E27FC236}">
                    <a16:creationId xmlns:a16="http://schemas.microsoft.com/office/drawing/2014/main" id="{09854B5D-CFBF-43CF-8C98-55906CA23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5" name="Freeform 193">
                <a:extLst>
                  <a:ext uri="{FF2B5EF4-FFF2-40B4-BE49-F238E27FC236}">
                    <a16:creationId xmlns:a16="http://schemas.microsoft.com/office/drawing/2014/main" id="{273E5E71-2E92-4E00-B21F-737AACFF0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6" name="Freeform 194">
                <a:extLst>
                  <a:ext uri="{FF2B5EF4-FFF2-40B4-BE49-F238E27FC236}">
                    <a16:creationId xmlns:a16="http://schemas.microsoft.com/office/drawing/2014/main" id="{D94BCAEC-FFD4-42E2-B35E-7E0574819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7" name="Freeform 195">
                <a:extLst>
                  <a:ext uri="{FF2B5EF4-FFF2-40B4-BE49-F238E27FC236}">
                    <a16:creationId xmlns:a16="http://schemas.microsoft.com/office/drawing/2014/main" id="{EE55B87B-300A-4B2C-927A-8EFA11BCA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8" name="Freeform 196">
                <a:extLst>
                  <a:ext uri="{FF2B5EF4-FFF2-40B4-BE49-F238E27FC236}">
                    <a16:creationId xmlns:a16="http://schemas.microsoft.com/office/drawing/2014/main" id="{3D14CF59-ADB9-40D6-B66C-2CB7241D1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9" name="Freeform 197">
                <a:extLst>
                  <a:ext uri="{FF2B5EF4-FFF2-40B4-BE49-F238E27FC236}">
                    <a16:creationId xmlns:a16="http://schemas.microsoft.com/office/drawing/2014/main" id="{2E8F3BA7-4789-4D4E-9EA8-726781B30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0" name="Freeform 198">
                <a:extLst>
                  <a:ext uri="{FF2B5EF4-FFF2-40B4-BE49-F238E27FC236}">
                    <a16:creationId xmlns:a16="http://schemas.microsoft.com/office/drawing/2014/main" id="{CBA1B6EC-9641-460D-B7EA-896F3F62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1" name="Freeform 199">
                <a:extLst>
                  <a:ext uri="{FF2B5EF4-FFF2-40B4-BE49-F238E27FC236}">
                    <a16:creationId xmlns:a16="http://schemas.microsoft.com/office/drawing/2014/main" id="{9F0337E4-8D9B-4953-9945-D174BD345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2" name="Freeform 200">
                <a:extLst>
                  <a:ext uri="{FF2B5EF4-FFF2-40B4-BE49-F238E27FC236}">
                    <a16:creationId xmlns:a16="http://schemas.microsoft.com/office/drawing/2014/main" id="{84DA48B7-DDBE-4120-A8A9-717C8EB57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3" name="Freeform 201">
                <a:extLst>
                  <a:ext uri="{FF2B5EF4-FFF2-40B4-BE49-F238E27FC236}">
                    <a16:creationId xmlns:a16="http://schemas.microsoft.com/office/drawing/2014/main" id="{62B83877-AC3B-4A08-87CB-D30740EF9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4" name="Freeform 202">
                <a:extLst>
                  <a:ext uri="{FF2B5EF4-FFF2-40B4-BE49-F238E27FC236}">
                    <a16:creationId xmlns:a16="http://schemas.microsoft.com/office/drawing/2014/main" id="{BA33D638-62D8-437F-8B7A-B39E59426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5" name="Freeform 203">
                <a:extLst>
                  <a:ext uri="{FF2B5EF4-FFF2-40B4-BE49-F238E27FC236}">
                    <a16:creationId xmlns:a16="http://schemas.microsoft.com/office/drawing/2014/main" id="{A404AC47-6CC3-4256-9F4A-2A4067C92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6" name="Freeform 204">
                <a:extLst>
                  <a:ext uri="{FF2B5EF4-FFF2-40B4-BE49-F238E27FC236}">
                    <a16:creationId xmlns:a16="http://schemas.microsoft.com/office/drawing/2014/main" id="{4E808BC3-A4AF-4EE8-A3A5-11665AF39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7" name="Freeform 205">
                <a:extLst>
                  <a:ext uri="{FF2B5EF4-FFF2-40B4-BE49-F238E27FC236}">
                    <a16:creationId xmlns:a16="http://schemas.microsoft.com/office/drawing/2014/main" id="{B3FE03E7-113E-49F7-8068-49A7CEE57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8" name="Freeform 206">
                <a:extLst>
                  <a:ext uri="{FF2B5EF4-FFF2-40B4-BE49-F238E27FC236}">
                    <a16:creationId xmlns:a16="http://schemas.microsoft.com/office/drawing/2014/main" id="{B538440B-FD3C-4126-BF03-0AE267277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9" name="Freeform 207">
                <a:extLst>
                  <a:ext uri="{FF2B5EF4-FFF2-40B4-BE49-F238E27FC236}">
                    <a16:creationId xmlns:a16="http://schemas.microsoft.com/office/drawing/2014/main" id="{FC355476-C4E9-49EE-9283-B4BB70BCA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0" name="Freeform 208">
                <a:extLst>
                  <a:ext uri="{FF2B5EF4-FFF2-40B4-BE49-F238E27FC236}">
                    <a16:creationId xmlns:a16="http://schemas.microsoft.com/office/drawing/2014/main" id="{94AEF2F7-4485-4307-8626-0E6238565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1" name="Freeform 209">
                <a:extLst>
                  <a:ext uri="{FF2B5EF4-FFF2-40B4-BE49-F238E27FC236}">
                    <a16:creationId xmlns:a16="http://schemas.microsoft.com/office/drawing/2014/main" id="{214F5FD5-C9CC-4CB3-ADD5-8FD9EAB23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2" name="Freeform 210">
                <a:extLst>
                  <a:ext uri="{FF2B5EF4-FFF2-40B4-BE49-F238E27FC236}">
                    <a16:creationId xmlns:a16="http://schemas.microsoft.com/office/drawing/2014/main" id="{6924D05A-E7E5-4194-9574-CD0516B27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3" name="Freeform 211">
                <a:extLst>
                  <a:ext uri="{FF2B5EF4-FFF2-40B4-BE49-F238E27FC236}">
                    <a16:creationId xmlns:a16="http://schemas.microsoft.com/office/drawing/2014/main" id="{95ADEDF1-B811-4402-99ED-9EB3192A9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4" name="Freeform 212">
                <a:extLst>
                  <a:ext uri="{FF2B5EF4-FFF2-40B4-BE49-F238E27FC236}">
                    <a16:creationId xmlns:a16="http://schemas.microsoft.com/office/drawing/2014/main" id="{9F66BBA0-CF9B-4CF5-AB19-4114064F7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5" name="Freeform 213">
                <a:extLst>
                  <a:ext uri="{FF2B5EF4-FFF2-40B4-BE49-F238E27FC236}">
                    <a16:creationId xmlns:a16="http://schemas.microsoft.com/office/drawing/2014/main" id="{642FDF25-AAE0-4AA0-913B-0F728BCF2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6" name="Freeform 214">
                <a:extLst>
                  <a:ext uri="{FF2B5EF4-FFF2-40B4-BE49-F238E27FC236}">
                    <a16:creationId xmlns:a16="http://schemas.microsoft.com/office/drawing/2014/main" id="{8B00CB0D-A933-4580-B408-5DA480683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7" name="Freeform 215">
                <a:extLst>
                  <a:ext uri="{FF2B5EF4-FFF2-40B4-BE49-F238E27FC236}">
                    <a16:creationId xmlns:a16="http://schemas.microsoft.com/office/drawing/2014/main" id="{58657B82-C5F3-4D8A-9B41-4FF4C1131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8" name="Freeform 216">
                <a:extLst>
                  <a:ext uri="{FF2B5EF4-FFF2-40B4-BE49-F238E27FC236}">
                    <a16:creationId xmlns:a16="http://schemas.microsoft.com/office/drawing/2014/main" id="{F467B338-E7D7-4FDD-AC3C-EF14FC8E9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9" name="Freeform 217">
                <a:extLst>
                  <a:ext uri="{FF2B5EF4-FFF2-40B4-BE49-F238E27FC236}">
                    <a16:creationId xmlns:a16="http://schemas.microsoft.com/office/drawing/2014/main" id="{32749366-1CF0-4AE6-AB51-68CFB33A0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0" name="Freeform 218">
                <a:extLst>
                  <a:ext uri="{FF2B5EF4-FFF2-40B4-BE49-F238E27FC236}">
                    <a16:creationId xmlns:a16="http://schemas.microsoft.com/office/drawing/2014/main" id="{AEF58526-7A07-453D-AD8E-8D7FF2363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1" name="Freeform 219">
                <a:extLst>
                  <a:ext uri="{FF2B5EF4-FFF2-40B4-BE49-F238E27FC236}">
                    <a16:creationId xmlns:a16="http://schemas.microsoft.com/office/drawing/2014/main" id="{9CC5072F-1879-4351-A7B2-BE418533D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2" name="Freeform 220">
                <a:extLst>
                  <a:ext uri="{FF2B5EF4-FFF2-40B4-BE49-F238E27FC236}">
                    <a16:creationId xmlns:a16="http://schemas.microsoft.com/office/drawing/2014/main" id="{28DD5F20-FB67-493D-B647-59E50F382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3" name="Freeform 221">
                <a:extLst>
                  <a:ext uri="{FF2B5EF4-FFF2-40B4-BE49-F238E27FC236}">
                    <a16:creationId xmlns:a16="http://schemas.microsoft.com/office/drawing/2014/main" id="{3B4E692A-02C6-4614-A4D0-8820CE292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4" name="Freeform 222">
                <a:extLst>
                  <a:ext uri="{FF2B5EF4-FFF2-40B4-BE49-F238E27FC236}">
                    <a16:creationId xmlns:a16="http://schemas.microsoft.com/office/drawing/2014/main" id="{9230333F-8C11-41B8-AC3F-0A7540F7B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5" name="Freeform 223">
                <a:extLst>
                  <a:ext uri="{FF2B5EF4-FFF2-40B4-BE49-F238E27FC236}">
                    <a16:creationId xmlns:a16="http://schemas.microsoft.com/office/drawing/2014/main" id="{D7D43672-D5B1-49C6-AC10-A06B79429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6" name="Freeform 224">
                <a:extLst>
                  <a:ext uri="{FF2B5EF4-FFF2-40B4-BE49-F238E27FC236}">
                    <a16:creationId xmlns:a16="http://schemas.microsoft.com/office/drawing/2014/main" id="{BFBBF88D-6455-46F9-A9D9-3B53CEE04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7" name="Freeform 225">
                <a:extLst>
                  <a:ext uri="{FF2B5EF4-FFF2-40B4-BE49-F238E27FC236}">
                    <a16:creationId xmlns:a16="http://schemas.microsoft.com/office/drawing/2014/main" id="{DD211536-46C8-46AF-B7AA-34DF2A4E3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8" name="Freeform 226">
                <a:extLst>
                  <a:ext uri="{FF2B5EF4-FFF2-40B4-BE49-F238E27FC236}">
                    <a16:creationId xmlns:a16="http://schemas.microsoft.com/office/drawing/2014/main" id="{67EB0783-6D9F-48B1-96A6-E5C113D27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9" name="Freeform 227">
                <a:extLst>
                  <a:ext uri="{FF2B5EF4-FFF2-40B4-BE49-F238E27FC236}">
                    <a16:creationId xmlns:a16="http://schemas.microsoft.com/office/drawing/2014/main" id="{D4C732DC-077B-42A7-948C-62A3031A4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0" name="Freeform 228">
                <a:extLst>
                  <a:ext uri="{FF2B5EF4-FFF2-40B4-BE49-F238E27FC236}">
                    <a16:creationId xmlns:a16="http://schemas.microsoft.com/office/drawing/2014/main" id="{2553CA2E-4FF6-4341-8176-FE0A133BF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1" name="Freeform 229">
                <a:extLst>
                  <a:ext uri="{FF2B5EF4-FFF2-40B4-BE49-F238E27FC236}">
                    <a16:creationId xmlns:a16="http://schemas.microsoft.com/office/drawing/2014/main" id="{32EB3AAB-6167-46C1-BE1D-E051A6746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2" name="Freeform 230">
                <a:extLst>
                  <a:ext uri="{FF2B5EF4-FFF2-40B4-BE49-F238E27FC236}">
                    <a16:creationId xmlns:a16="http://schemas.microsoft.com/office/drawing/2014/main" id="{22D4BA58-7909-4C25-A1EF-8CB6AE3C9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3" name="Freeform 231">
                <a:extLst>
                  <a:ext uri="{FF2B5EF4-FFF2-40B4-BE49-F238E27FC236}">
                    <a16:creationId xmlns:a16="http://schemas.microsoft.com/office/drawing/2014/main" id="{E4FE2F47-6D2A-45AB-8E7E-149645C0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4" name="Freeform 232">
                <a:extLst>
                  <a:ext uri="{FF2B5EF4-FFF2-40B4-BE49-F238E27FC236}">
                    <a16:creationId xmlns:a16="http://schemas.microsoft.com/office/drawing/2014/main" id="{55D8BECD-33B2-427C-BDFD-1EFF9AA5A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5" name="Freeform 233">
                <a:extLst>
                  <a:ext uri="{FF2B5EF4-FFF2-40B4-BE49-F238E27FC236}">
                    <a16:creationId xmlns:a16="http://schemas.microsoft.com/office/drawing/2014/main" id="{4FF852A9-D018-433C-8D29-081DEBCCF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6" name="Freeform 234">
                <a:extLst>
                  <a:ext uri="{FF2B5EF4-FFF2-40B4-BE49-F238E27FC236}">
                    <a16:creationId xmlns:a16="http://schemas.microsoft.com/office/drawing/2014/main" id="{4BD74D37-4174-4EA6-96EF-BFA1FB43D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7" name="Freeform 235">
                <a:extLst>
                  <a:ext uri="{FF2B5EF4-FFF2-40B4-BE49-F238E27FC236}">
                    <a16:creationId xmlns:a16="http://schemas.microsoft.com/office/drawing/2014/main" id="{FB28018C-75EB-4A6C-BB8D-9BB317641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8" name="Freeform 236">
                <a:extLst>
                  <a:ext uri="{FF2B5EF4-FFF2-40B4-BE49-F238E27FC236}">
                    <a16:creationId xmlns:a16="http://schemas.microsoft.com/office/drawing/2014/main" id="{F3A12196-2A8A-41FA-9B09-057C17E30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9" name="Freeform 237">
                <a:extLst>
                  <a:ext uri="{FF2B5EF4-FFF2-40B4-BE49-F238E27FC236}">
                    <a16:creationId xmlns:a16="http://schemas.microsoft.com/office/drawing/2014/main" id="{F716B690-1F3B-43A5-AF58-29BC248E0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0" name="Freeform 238">
                <a:extLst>
                  <a:ext uri="{FF2B5EF4-FFF2-40B4-BE49-F238E27FC236}">
                    <a16:creationId xmlns:a16="http://schemas.microsoft.com/office/drawing/2014/main" id="{87BE60B8-530B-4022-B8DC-6FED3DDE3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1" name="Freeform 239">
                <a:extLst>
                  <a:ext uri="{FF2B5EF4-FFF2-40B4-BE49-F238E27FC236}">
                    <a16:creationId xmlns:a16="http://schemas.microsoft.com/office/drawing/2014/main" id="{D453F518-7F48-43F2-BD23-9CDFE98FD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2" name="Freeform 240">
                <a:extLst>
                  <a:ext uri="{FF2B5EF4-FFF2-40B4-BE49-F238E27FC236}">
                    <a16:creationId xmlns:a16="http://schemas.microsoft.com/office/drawing/2014/main" id="{256B8B5A-E3C5-4014-BD20-7A68016A5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3" name="Freeform 241">
                <a:extLst>
                  <a:ext uri="{FF2B5EF4-FFF2-40B4-BE49-F238E27FC236}">
                    <a16:creationId xmlns:a16="http://schemas.microsoft.com/office/drawing/2014/main" id="{C4B52DE2-B2E0-46C3-86B0-2E07C0A11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4" name="Freeform 242">
                <a:extLst>
                  <a:ext uri="{FF2B5EF4-FFF2-40B4-BE49-F238E27FC236}">
                    <a16:creationId xmlns:a16="http://schemas.microsoft.com/office/drawing/2014/main" id="{ADD38CE9-5D45-4773-BC6A-262EEA4FD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5" name="Freeform 243">
                <a:extLst>
                  <a:ext uri="{FF2B5EF4-FFF2-40B4-BE49-F238E27FC236}">
                    <a16:creationId xmlns:a16="http://schemas.microsoft.com/office/drawing/2014/main" id="{4C3D2BC1-B07F-4CCF-9783-F9D0D453A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6" name="Freeform 244">
                <a:extLst>
                  <a:ext uri="{FF2B5EF4-FFF2-40B4-BE49-F238E27FC236}">
                    <a16:creationId xmlns:a16="http://schemas.microsoft.com/office/drawing/2014/main" id="{7CCCCFCB-7298-4617-A4C0-037F59A4D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7" name="Freeform 245">
                <a:extLst>
                  <a:ext uri="{FF2B5EF4-FFF2-40B4-BE49-F238E27FC236}">
                    <a16:creationId xmlns:a16="http://schemas.microsoft.com/office/drawing/2014/main" id="{A107AF48-7E01-4C11-8D1B-075D67E66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8" name="Freeform 246">
                <a:extLst>
                  <a:ext uri="{FF2B5EF4-FFF2-40B4-BE49-F238E27FC236}">
                    <a16:creationId xmlns:a16="http://schemas.microsoft.com/office/drawing/2014/main" id="{C3E4970F-8B04-4518-8FE2-08CD22EFB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9" name="Freeform 247">
                <a:extLst>
                  <a:ext uri="{FF2B5EF4-FFF2-40B4-BE49-F238E27FC236}">
                    <a16:creationId xmlns:a16="http://schemas.microsoft.com/office/drawing/2014/main" id="{BABD84A2-D153-45D4-AD6A-E0DC039BB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0" name="Freeform 248">
                <a:extLst>
                  <a:ext uri="{FF2B5EF4-FFF2-40B4-BE49-F238E27FC236}">
                    <a16:creationId xmlns:a16="http://schemas.microsoft.com/office/drawing/2014/main" id="{33D11B42-7F33-4A6D-93D7-440B0372B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1" name="Freeform 249">
                <a:extLst>
                  <a:ext uri="{FF2B5EF4-FFF2-40B4-BE49-F238E27FC236}">
                    <a16:creationId xmlns:a16="http://schemas.microsoft.com/office/drawing/2014/main" id="{7D960851-CF1F-4F0D-8978-96BE9AD45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2" name="Freeform 250">
                <a:extLst>
                  <a:ext uri="{FF2B5EF4-FFF2-40B4-BE49-F238E27FC236}">
                    <a16:creationId xmlns:a16="http://schemas.microsoft.com/office/drawing/2014/main" id="{B1559ADA-B8B8-4140-BBA4-62CDD7BEE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3" name="Freeform 251">
                <a:extLst>
                  <a:ext uri="{FF2B5EF4-FFF2-40B4-BE49-F238E27FC236}">
                    <a16:creationId xmlns:a16="http://schemas.microsoft.com/office/drawing/2014/main" id="{1AE07A61-28A6-4B95-9A7E-AA9444BAE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4" name="Freeform 252">
                <a:extLst>
                  <a:ext uri="{FF2B5EF4-FFF2-40B4-BE49-F238E27FC236}">
                    <a16:creationId xmlns:a16="http://schemas.microsoft.com/office/drawing/2014/main" id="{6B513346-D15A-4C0E-A635-DBD0C48E6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5" name="Freeform 253">
                <a:extLst>
                  <a:ext uri="{FF2B5EF4-FFF2-40B4-BE49-F238E27FC236}">
                    <a16:creationId xmlns:a16="http://schemas.microsoft.com/office/drawing/2014/main" id="{017F8C6D-5BBE-45F8-B2C2-CDC59E88D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6" name="Freeform 254">
                <a:extLst>
                  <a:ext uri="{FF2B5EF4-FFF2-40B4-BE49-F238E27FC236}">
                    <a16:creationId xmlns:a16="http://schemas.microsoft.com/office/drawing/2014/main" id="{B899F880-2891-4F77-ADD3-5CE759A1B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7" name="Freeform 255">
                <a:extLst>
                  <a:ext uri="{FF2B5EF4-FFF2-40B4-BE49-F238E27FC236}">
                    <a16:creationId xmlns:a16="http://schemas.microsoft.com/office/drawing/2014/main" id="{7C48A09A-3A42-4624-A0B5-532900E50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8" name="Freeform 256">
                <a:extLst>
                  <a:ext uri="{FF2B5EF4-FFF2-40B4-BE49-F238E27FC236}">
                    <a16:creationId xmlns:a16="http://schemas.microsoft.com/office/drawing/2014/main" id="{F0DD3263-D962-44D5-BEA7-0BA189E03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9" name="Freeform 257">
                <a:extLst>
                  <a:ext uri="{FF2B5EF4-FFF2-40B4-BE49-F238E27FC236}">
                    <a16:creationId xmlns:a16="http://schemas.microsoft.com/office/drawing/2014/main" id="{320471DD-077C-4F83-82BD-0602C551D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0" name="Freeform 258">
                <a:extLst>
                  <a:ext uri="{FF2B5EF4-FFF2-40B4-BE49-F238E27FC236}">
                    <a16:creationId xmlns:a16="http://schemas.microsoft.com/office/drawing/2014/main" id="{E9F7AD2B-92C8-45D0-BDA5-5EC77361A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1" name="Freeform 259">
                <a:extLst>
                  <a:ext uri="{FF2B5EF4-FFF2-40B4-BE49-F238E27FC236}">
                    <a16:creationId xmlns:a16="http://schemas.microsoft.com/office/drawing/2014/main" id="{6320ACED-4BD6-4711-9468-B7AC4A395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2" name="Freeform 260">
                <a:extLst>
                  <a:ext uri="{FF2B5EF4-FFF2-40B4-BE49-F238E27FC236}">
                    <a16:creationId xmlns:a16="http://schemas.microsoft.com/office/drawing/2014/main" id="{0FD056C0-37EF-4AA9-B886-55FC9672D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3" name="Freeform 261">
                <a:extLst>
                  <a:ext uri="{FF2B5EF4-FFF2-40B4-BE49-F238E27FC236}">
                    <a16:creationId xmlns:a16="http://schemas.microsoft.com/office/drawing/2014/main" id="{6050923D-D907-4D1B-AD50-6A4AEC4D3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4" name="Freeform 262">
                <a:extLst>
                  <a:ext uri="{FF2B5EF4-FFF2-40B4-BE49-F238E27FC236}">
                    <a16:creationId xmlns:a16="http://schemas.microsoft.com/office/drawing/2014/main" id="{7AE2F4AF-6127-4822-ABEB-47E4A8F1C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5" name="Freeform 263">
                <a:extLst>
                  <a:ext uri="{FF2B5EF4-FFF2-40B4-BE49-F238E27FC236}">
                    <a16:creationId xmlns:a16="http://schemas.microsoft.com/office/drawing/2014/main" id="{CB6F2BF2-AE5F-4885-B58F-26AAEF651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6" name="Freeform 264">
                <a:extLst>
                  <a:ext uri="{FF2B5EF4-FFF2-40B4-BE49-F238E27FC236}">
                    <a16:creationId xmlns:a16="http://schemas.microsoft.com/office/drawing/2014/main" id="{F3BB8564-2E33-466B-B817-42CE7A5DD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7" name="Freeform 265">
                <a:extLst>
                  <a:ext uri="{FF2B5EF4-FFF2-40B4-BE49-F238E27FC236}">
                    <a16:creationId xmlns:a16="http://schemas.microsoft.com/office/drawing/2014/main" id="{436FD46F-475D-4BA4-9906-E9189E95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8" name="Freeform 266">
                <a:extLst>
                  <a:ext uri="{FF2B5EF4-FFF2-40B4-BE49-F238E27FC236}">
                    <a16:creationId xmlns:a16="http://schemas.microsoft.com/office/drawing/2014/main" id="{F782CA96-B2A0-4808-BEE1-FDBF3E65F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9" name="Freeform 267">
                <a:extLst>
                  <a:ext uri="{FF2B5EF4-FFF2-40B4-BE49-F238E27FC236}">
                    <a16:creationId xmlns:a16="http://schemas.microsoft.com/office/drawing/2014/main" id="{FF559631-D547-4113-9514-AE22926F9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0" name="Freeform 268">
                <a:extLst>
                  <a:ext uri="{FF2B5EF4-FFF2-40B4-BE49-F238E27FC236}">
                    <a16:creationId xmlns:a16="http://schemas.microsoft.com/office/drawing/2014/main" id="{C0FFBA5F-22B5-4CC5-91F5-28C585D10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1" name="Freeform 269">
                <a:extLst>
                  <a:ext uri="{FF2B5EF4-FFF2-40B4-BE49-F238E27FC236}">
                    <a16:creationId xmlns:a16="http://schemas.microsoft.com/office/drawing/2014/main" id="{6D080E0D-9881-4A9B-95C6-E060279B9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2" name="Freeform 270">
                <a:extLst>
                  <a:ext uri="{FF2B5EF4-FFF2-40B4-BE49-F238E27FC236}">
                    <a16:creationId xmlns:a16="http://schemas.microsoft.com/office/drawing/2014/main" id="{834D72B8-A4EC-4BC4-A91A-4F6986F91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3" name="Freeform 271">
                <a:extLst>
                  <a:ext uri="{FF2B5EF4-FFF2-40B4-BE49-F238E27FC236}">
                    <a16:creationId xmlns:a16="http://schemas.microsoft.com/office/drawing/2014/main" id="{9690D0C6-50D6-472B-AC79-92DFF6FA2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4" name="Freeform 272">
                <a:extLst>
                  <a:ext uri="{FF2B5EF4-FFF2-40B4-BE49-F238E27FC236}">
                    <a16:creationId xmlns:a16="http://schemas.microsoft.com/office/drawing/2014/main" id="{9FE09C58-09DD-4864-9523-2688398C6C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5" name="Freeform 273">
                <a:extLst>
                  <a:ext uri="{FF2B5EF4-FFF2-40B4-BE49-F238E27FC236}">
                    <a16:creationId xmlns:a16="http://schemas.microsoft.com/office/drawing/2014/main" id="{B963A406-FEF2-4E94-A9A2-C7A8A53341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6" name="Freeform 274">
                <a:extLst>
                  <a:ext uri="{FF2B5EF4-FFF2-40B4-BE49-F238E27FC236}">
                    <a16:creationId xmlns:a16="http://schemas.microsoft.com/office/drawing/2014/main" id="{3786B5C5-87E1-4D70-9367-7254CA3B9C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7" name="Freeform 275">
                <a:extLst>
                  <a:ext uri="{FF2B5EF4-FFF2-40B4-BE49-F238E27FC236}">
                    <a16:creationId xmlns:a16="http://schemas.microsoft.com/office/drawing/2014/main" id="{37A5C4B0-4A62-4E74-A8C2-13BC029B7D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8" name="Freeform 276">
                <a:extLst>
                  <a:ext uri="{FF2B5EF4-FFF2-40B4-BE49-F238E27FC236}">
                    <a16:creationId xmlns:a16="http://schemas.microsoft.com/office/drawing/2014/main" id="{04993CBB-9871-47C2-9EB6-A71C15E016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9" name="Freeform 277">
                <a:extLst>
                  <a:ext uri="{FF2B5EF4-FFF2-40B4-BE49-F238E27FC236}">
                    <a16:creationId xmlns:a16="http://schemas.microsoft.com/office/drawing/2014/main" id="{19EEE6AA-1CA3-49BB-83B0-DCDD618F5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0" name="Freeform 278">
                <a:extLst>
                  <a:ext uri="{FF2B5EF4-FFF2-40B4-BE49-F238E27FC236}">
                    <a16:creationId xmlns:a16="http://schemas.microsoft.com/office/drawing/2014/main" id="{E437CA4F-D1A9-45F7-B83F-EFB6AB45BA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1" name="Freeform 279">
                <a:extLst>
                  <a:ext uri="{FF2B5EF4-FFF2-40B4-BE49-F238E27FC236}">
                    <a16:creationId xmlns:a16="http://schemas.microsoft.com/office/drawing/2014/main" id="{94850A6C-0642-404E-8B7E-3756E70BFC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2" name="Freeform 280">
                <a:extLst>
                  <a:ext uri="{FF2B5EF4-FFF2-40B4-BE49-F238E27FC236}">
                    <a16:creationId xmlns:a16="http://schemas.microsoft.com/office/drawing/2014/main" id="{D12ED561-954C-49CB-8C45-20BA45581F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3" name="Freeform 281">
                <a:extLst>
                  <a:ext uri="{FF2B5EF4-FFF2-40B4-BE49-F238E27FC236}">
                    <a16:creationId xmlns:a16="http://schemas.microsoft.com/office/drawing/2014/main" id="{DCEE244E-EDEB-45AA-9C54-7878E247B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4" name="Freeform 282">
                <a:extLst>
                  <a:ext uri="{FF2B5EF4-FFF2-40B4-BE49-F238E27FC236}">
                    <a16:creationId xmlns:a16="http://schemas.microsoft.com/office/drawing/2014/main" id="{99E45721-1EEC-49AA-8D77-2C0D203CD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5" name="Freeform 283">
                <a:extLst>
                  <a:ext uri="{FF2B5EF4-FFF2-40B4-BE49-F238E27FC236}">
                    <a16:creationId xmlns:a16="http://schemas.microsoft.com/office/drawing/2014/main" id="{FBF6F767-430B-4D08-84D2-61D55268B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6" name="Freeform 284">
                <a:extLst>
                  <a:ext uri="{FF2B5EF4-FFF2-40B4-BE49-F238E27FC236}">
                    <a16:creationId xmlns:a16="http://schemas.microsoft.com/office/drawing/2014/main" id="{C5B90120-F66D-4D2B-B07D-539E9CC81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7" name="Freeform 285">
                <a:extLst>
                  <a:ext uri="{FF2B5EF4-FFF2-40B4-BE49-F238E27FC236}">
                    <a16:creationId xmlns:a16="http://schemas.microsoft.com/office/drawing/2014/main" id="{3E9F8713-5428-491F-87A2-7BCBE5BE0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8" name="Freeform 286">
                <a:extLst>
                  <a:ext uri="{FF2B5EF4-FFF2-40B4-BE49-F238E27FC236}">
                    <a16:creationId xmlns:a16="http://schemas.microsoft.com/office/drawing/2014/main" id="{4402762A-9E63-4D80-A9BC-2CAB5498D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9" name="Freeform 287">
                <a:extLst>
                  <a:ext uri="{FF2B5EF4-FFF2-40B4-BE49-F238E27FC236}">
                    <a16:creationId xmlns:a16="http://schemas.microsoft.com/office/drawing/2014/main" id="{865B001D-32BE-40B6-8CB0-C88FC2E0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0" name="Freeform 288">
                <a:extLst>
                  <a:ext uri="{FF2B5EF4-FFF2-40B4-BE49-F238E27FC236}">
                    <a16:creationId xmlns:a16="http://schemas.microsoft.com/office/drawing/2014/main" id="{87C49AE4-FFBE-448B-9579-93CA8DB72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1" name="Freeform 289">
                <a:extLst>
                  <a:ext uri="{FF2B5EF4-FFF2-40B4-BE49-F238E27FC236}">
                    <a16:creationId xmlns:a16="http://schemas.microsoft.com/office/drawing/2014/main" id="{19699CAB-796D-4A47-8332-C363D5FA9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2" name="Freeform 290">
                <a:extLst>
                  <a:ext uri="{FF2B5EF4-FFF2-40B4-BE49-F238E27FC236}">
                    <a16:creationId xmlns:a16="http://schemas.microsoft.com/office/drawing/2014/main" id="{6482D431-992F-4DFE-A8E7-F02E476B9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3" name="Freeform 291">
                <a:extLst>
                  <a:ext uri="{FF2B5EF4-FFF2-40B4-BE49-F238E27FC236}">
                    <a16:creationId xmlns:a16="http://schemas.microsoft.com/office/drawing/2014/main" id="{E9950F1A-1D2B-49C4-8E3D-3A32CE0C5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4" name="Freeform 292">
                <a:extLst>
                  <a:ext uri="{FF2B5EF4-FFF2-40B4-BE49-F238E27FC236}">
                    <a16:creationId xmlns:a16="http://schemas.microsoft.com/office/drawing/2014/main" id="{4C939083-9B00-42F3-B6A2-6B168368B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5" name="Line 293">
                <a:extLst>
                  <a:ext uri="{FF2B5EF4-FFF2-40B4-BE49-F238E27FC236}">
                    <a16:creationId xmlns:a16="http://schemas.microsoft.com/office/drawing/2014/main" id="{9306E9E7-3FD3-4C5E-A9F1-2930A3A48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6" name="Freeform 294">
                <a:extLst>
                  <a:ext uri="{FF2B5EF4-FFF2-40B4-BE49-F238E27FC236}">
                    <a16:creationId xmlns:a16="http://schemas.microsoft.com/office/drawing/2014/main" id="{37BA2BE6-1B8B-4867-A78A-1AFF37108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7" name="Freeform 295">
                <a:extLst>
                  <a:ext uri="{FF2B5EF4-FFF2-40B4-BE49-F238E27FC236}">
                    <a16:creationId xmlns:a16="http://schemas.microsoft.com/office/drawing/2014/main" id="{D730EDB4-6852-4C6B-88B1-C6302ADFF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8" name="Freeform 296">
                <a:extLst>
                  <a:ext uri="{FF2B5EF4-FFF2-40B4-BE49-F238E27FC236}">
                    <a16:creationId xmlns:a16="http://schemas.microsoft.com/office/drawing/2014/main" id="{05623AA7-EA23-4122-A964-7BFF0AEC7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9" name="Freeform 297">
                <a:extLst>
                  <a:ext uri="{FF2B5EF4-FFF2-40B4-BE49-F238E27FC236}">
                    <a16:creationId xmlns:a16="http://schemas.microsoft.com/office/drawing/2014/main" id="{2CE25DEC-1623-440B-B3C3-A76A0F926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0" name="Freeform 298">
                <a:extLst>
                  <a:ext uri="{FF2B5EF4-FFF2-40B4-BE49-F238E27FC236}">
                    <a16:creationId xmlns:a16="http://schemas.microsoft.com/office/drawing/2014/main" id="{D4FB2017-CB30-4CE3-8D89-00833AC4C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1" name="Freeform 299">
                <a:extLst>
                  <a:ext uri="{FF2B5EF4-FFF2-40B4-BE49-F238E27FC236}">
                    <a16:creationId xmlns:a16="http://schemas.microsoft.com/office/drawing/2014/main" id="{14A765DA-D9D1-4726-A17E-7FB408A7D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2" name="Freeform 300">
                <a:extLst>
                  <a:ext uri="{FF2B5EF4-FFF2-40B4-BE49-F238E27FC236}">
                    <a16:creationId xmlns:a16="http://schemas.microsoft.com/office/drawing/2014/main" id="{1F9AA953-282C-45EA-898C-F2AB5D205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3" name="Freeform 301">
                <a:extLst>
                  <a:ext uri="{FF2B5EF4-FFF2-40B4-BE49-F238E27FC236}">
                    <a16:creationId xmlns:a16="http://schemas.microsoft.com/office/drawing/2014/main" id="{F784FBBA-1117-450A-A8A6-4E0B59722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4" name="Freeform 302">
                <a:extLst>
                  <a:ext uri="{FF2B5EF4-FFF2-40B4-BE49-F238E27FC236}">
                    <a16:creationId xmlns:a16="http://schemas.microsoft.com/office/drawing/2014/main" id="{BFA3A91D-F73C-4D0B-A92B-69BE130C9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5" name="Freeform 303">
                <a:extLst>
                  <a:ext uri="{FF2B5EF4-FFF2-40B4-BE49-F238E27FC236}">
                    <a16:creationId xmlns:a16="http://schemas.microsoft.com/office/drawing/2014/main" id="{1E0A147C-3254-4DE8-BC62-3A1D74983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6" name="Freeform 304">
                <a:extLst>
                  <a:ext uri="{FF2B5EF4-FFF2-40B4-BE49-F238E27FC236}">
                    <a16:creationId xmlns:a16="http://schemas.microsoft.com/office/drawing/2014/main" id="{DDE4828F-615C-4B28-8AFF-4A7BC8271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7" name="Freeform 305">
                <a:extLst>
                  <a:ext uri="{FF2B5EF4-FFF2-40B4-BE49-F238E27FC236}">
                    <a16:creationId xmlns:a16="http://schemas.microsoft.com/office/drawing/2014/main" id="{1E72E156-88ED-415B-9EE8-DCED63373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8" name="Freeform 306">
                <a:extLst>
                  <a:ext uri="{FF2B5EF4-FFF2-40B4-BE49-F238E27FC236}">
                    <a16:creationId xmlns:a16="http://schemas.microsoft.com/office/drawing/2014/main" id="{1100540B-9416-46B4-BFC0-A795237C4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9" name="Freeform 307">
                <a:extLst>
                  <a:ext uri="{FF2B5EF4-FFF2-40B4-BE49-F238E27FC236}">
                    <a16:creationId xmlns:a16="http://schemas.microsoft.com/office/drawing/2014/main" id="{4F5DFED6-1BEF-49E6-9F5A-E2F207FD4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0" name="Freeform 308">
                <a:extLst>
                  <a:ext uri="{FF2B5EF4-FFF2-40B4-BE49-F238E27FC236}">
                    <a16:creationId xmlns:a16="http://schemas.microsoft.com/office/drawing/2014/main" id="{D813ABF6-7F1F-4E38-A746-36F2413AC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1" name="Freeform 309">
                <a:extLst>
                  <a:ext uri="{FF2B5EF4-FFF2-40B4-BE49-F238E27FC236}">
                    <a16:creationId xmlns:a16="http://schemas.microsoft.com/office/drawing/2014/main" id="{D1A3AD88-59E7-453B-BF74-093256374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2" name="Freeform 310">
                <a:extLst>
                  <a:ext uri="{FF2B5EF4-FFF2-40B4-BE49-F238E27FC236}">
                    <a16:creationId xmlns:a16="http://schemas.microsoft.com/office/drawing/2014/main" id="{CEC9F0CF-08A5-4F0C-9A8E-7DB214AB9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3" name="Freeform 311">
                <a:extLst>
                  <a:ext uri="{FF2B5EF4-FFF2-40B4-BE49-F238E27FC236}">
                    <a16:creationId xmlns:a16="http://schemas.microsoft.com/office/drawing/2014/main" id="{9794C15F-0AB3-46C3-814D-DB1E1B2BA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4" name="Freeform 312">
                <a:extLst>
                  <a:ext uri="{FF2B5EF4-FFF2-40B4-BE49-F238E27FC236}">
                    <a16:creationId xmlns:a16="http://schemas.microsoft.com/office/drawing/2014/main" id="{A06F9CEE-8641-4AB1-A863-12EED0DED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5" name="Freeform 313">
                <a:extLst>
                  <a:ext uri="{FF2B5EF4-FFF2-40B4-BE49-F238E27FC236}">
                    <a16:creationId xmlns:a16="http://schemas.microsoft.com/office/drawing/2014/main" id="{5B3E97BA-01D0-44CD-84B9-B3591D727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6" name="Freeform 314">
                <a:extLst>
                  <a:ext uri="{FF2B5EF4-FFF2-40B4-BE49-F238E27FC236}">
                    <a16:creationId xmlns:a16="http://schemas.microsoft.com/office/drawing/2014/main" id="{3EE8B294-B8D4-44DA-AB59-B591C15DB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7" name="Freeform 315">
                <a:extLst>
                  <a:ext uri="{FF2B5EF4-FFF2-40B4-BE49-F238E27FC236}">
                    <a16:creationId xmlns:a16="http://schemas.microsoft.com/office/drawing/2014/main" id="{51DB9877-8DB4-4A91-A6D1-F934CA8E1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8" name="Freeform 316">
                <a:extLst>
                  <a:ext uri="{FF2B5EF4-FFF2-40B4-BE49-F238E27FC236}">
                    <a16:creationId xmlns:a16="http://schemas.microsoft.com/office/drawing/2014/main" id="{8A45B1B5-CA24-4C9F-A7CB-D6FFD49AC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9" name="Freeform 317">
                <a:extLst>
                  <a:ext uri="{FF2B5EF4-FFF2-40B4-BE49-F238E27FC236}">
                    <a16:creationId xmlns:a16="http://schemas.microsoft.com/office/drawing/2014/main" id="{431D947A-4FA1-4738-B538-63D073AD0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0" name="Freeform 318">
                <a:extLst>
                  <a:ext uri="{FF2B5EF4-FFF2-40B4-BE49-F238E27FC236}">
                    <a16:creationId xmlns:a16="http://schemas.microsoft.com/office/drawing/2014/main" id="{C4AFB531-B966-4608-8045-BEF029774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1" name="Freeform 319">
                <a:extLst>
                  <a:ext uri="{FF2B5EF4-FFF2-40B4-BE49-F238E27FC236}">
                    <a16:creationId xmlns:a16="http://schemas.microsoft.com/office/drawing/2014/main" id="{DC43E1C1-D47E-4BE3-98FB-180D50E16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2" name="Freeform 320">
                <a:extLst>
                  <a:ext uri="{FF2B5EF4-FFF2-40B4-BE49-F238E27FC236}">
                    <a16:creationId xmlns:a16="http://schemas.microsoft.com/office/drawing/2014/main" id="{052029EF-5E9C-4DAF-A9B8-EB456EF32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3" name="Freeform 321">
                <a:extLst>
                  <a:ext uri="{FF2B5EF4-FFF2-40B4-BE49-F238E27FC236}">
                    <a16:creationId xmlns:a16="http://schemas.microsoft.com/office/drawing/2014/main" id="{4D6C5828-D629-470A-9331-6C2A5745C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4" name="Freeform 322">
                <a:extLst>
                  <a:ext uri="{FF2B5EF4-FFF2-40B4-BE49-F238E27FC236}">
                    <a16:creationId xmlns:a16="http://schemas.microsoft.com/office/drawing/2014/main" id="{57AD4800-8B00-411A-BB41-AD00941E3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5" name="Freeform 323">
                <a:extLst>
                  <a:ext uri="{FF2B5EF4-FFF2-40B4-BE49-F238E27FC236}">
                    <a16:creationId xmlns:a16="http://schemas.microsoft.com/office/drawing/2014/main" id="{E6C5756A-0D6B-409F-B9AE-894F43F5D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6" name="Freeform 324">
                <a:extLst>
                  <a:ext uri="{FF2B5EF4-FFF2-40B4-BE49-F238E27FC236}">
                    <a16:creationId xmlns:a16="http://schemas.microsoft.com/office/drawing/2014/main" id="{247317FB-06B9-4A51-8C97-287B204E3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7" name="Freeform 325">
                <a:extLst>
                  <a:ext uri="{FF2B5EF4-FFF2-40B4-BE49-F238E27FC236}">
                    <a16:creationId xmlns:a16="http://schemas.microsoft.com/office/drawing/2014/main" id="{9F16F46F-1728-4BF1-B272-B4F325167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8" name="Freeform 326">
                <a:extLst>
                  <a:ext uri="{FF2B5EF4-FFF2-40B4-BE49-F238E27FC236}">
                    <a16:creationId xmlns:a16="http://schemas.microsoft.com/office/drawing/2014/main" id="{7FB256F7-FF77-491C-A2F5-706847A01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9" name="Freeform 327">
                <a:extLst>
                  <a:ext uri="{FF2B5EF4-FFF2-40B4-BE49-F238E27FC236}">
                    <a16:creationId xmlns:a16="http://schemas.microsoft.com/office/drawing/2014/main" id="{6D02F140-20F4-46C0-BF95-6125C9D80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0" name="Freeform 328">
                <a:extLst>
                  <a:ext uri="{FF2B5EF4-FFF2-40B4-BE49-F238E27FC236}">
                    <a16:creationId xmlns:a16="http://schemas.microsoft.com/office/drawing/2014/main" id="{3DA3E0A2-CF69-4EED-89A3-680E94BE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1" name="Freeform 329">
                <a:extLst>
                  <a:ext uri="{FF2B5EF4-FFF2-40B4-BE49-F238E27FC236}">
                    <a16:creationId xmlns:a16="http://schemas.microsoft.com/office/drawing/2014/main" id="{86BBEFB0-761E-401B-941E-C7D626F07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2" name="Freeform 330">
                <a:extLst>
                  <a:ext uri="{FF2B5EF4-FFF2-40B4-BE49-F238E27FC236}">
                    <a16:creationId xmlns:a16="http://schemas.microsoft.com/office/drawing/2014/main" id="{10D39439-5134-4990-B6E5-C96D82E03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3" name="Freeform 331">
                <a:extLst>
                  <a:ext uri="{FF2B5EF4-FFF2-40B4-BE49-F238E27FC236}">
                    <a16:creationId xmlns:a16="http://schemas.microsoft.com/office/drawing/2014/main" id="{200B1400-624D-4A42-982B-D138C2842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4" name="Freeform 332">
                <a:extLst>
                  <a:ext uri="{FF2B5EF4-FFF2-40B4-BE49-F238E27FC236}">
                    <a16:creationId xmlns:a16="http://schemas.microsoft.com/office/drawing/2014/main" id="{6A7F4036-B22B-4F2B-8629-FB7B1D5F8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5" name="Freeform 333">
                <a:extLst>
                  <a:ext uri="{FF2B5EF4-FFF2-40B4-BE49-F238E27FC236}">
                    <a16:creationId xmlns:a16="http://schemas.microsoft.com/office/drawing/2014/main" id="{91B4865A-17D1-4101-A3F6-398DF7AB1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6" name="Freeform 334">
                <a:extLst>
                  <a:ext uri="{FF2B5EF4-FFF2-40B4-BE49-F238E27FC236}">
                    <a16:creationId xmlns:a16="http://schemas.microsoft.com/office/drawing/2014/main" id="{AC11D76B-05E7-418B-ABC8-0CDBFB189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7" name="Freeform 335">
                <a:extLst>
                  <a:ext uri="{FF2B5EF4-FFF2-40B4-BE49-F238E27FC236}">
                    <a16:creationId xmlns:a16="http://schemas.microsoft.com/office/drawing/2014/main" id="{9BF5E25F-53F0-4CB4-9897-74FE901F9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8" name="Freeform 336">
                <a:extLst>
                  <a:ext uri="{FF2B5EF4-FFF2-40B4-BE49-F238E27FC236}">
                    <a16:creationId xmlns:a16="http://schemas.microsoft.com/office/drawing/2014/main" id="{244395D4-C37C-4E20-ACFA-4638E6DDA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8140" name="Freeform 337">
              <a:extLst>
                <a:ext uri="{FF2B5EF4-FFF2-40B4-BE49-F238E27FC236}">
                  <a16:creationId xmlns:a16="http://schemas.microsoft.com/office/drawing/2014/main" id="{8B5E504C-B698-41FA-B992-C2328109D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1" name="Freeform 338">
              <a:extLst>
                <a:ext uri="{FF2B5EF4-FFF2-40B4-BE49-F238E27FC236}">
                  <a16:creationId xmlns:a16="http://schemas.microsoft.com/office/drawing/2014/main" id="{58C9AA45-3D78-4877-A700-2EA48DD4B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2" name="Freeform 339">
              <a:extLst>
                <a:ext uri="{FF2B5EF4-FFF2-40B4-BE49-F238E27FC236}">
                  <a16:creationId xmlns:a16="http://schemas.microsoft.com/office/drawing/2014/main" id="{B7B2ADEE-B501-4BA9-8B23-5C110F893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3" name="Freeform 340">
              <a:extLst>
                <a:ext uri="{FF2B5EF4-FFF2-40B4-BE49-F238E27FC236}">
                  <a16:creationId xmlns:a16="http://schemas.microsoft.com/office/drawing/2014/main" id="{3E94DEC7-8786-4082-8674-011870BA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4" name="Freeform 341">
              <a:extLst>
                <a:ext uri="{FF2B5EF4-FFF2-40B4-BE49-F238E27FC236}">
                  <a16:creationId xmlns:a16="http://schemas.microsoft.com/office/drawing/2014/main" id="{18086AC7-1419-43E2-8642-C38794520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5" name="Freeform 342">
              <a:extLst>
                <a:ext uri="{FF2B5EF4-FFF2-40B4-BE49-F238E27FC236}">
                  <a16:creationId xmlns:a16="http://schemas.microsoft.com/office/drawing/2014/main" id="{E6C0635D-6F0C-4905-B465-E989BCB34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6" name="Freeform 343">
              <a:extLst>
                <a:ext uri="{FF2B5EF4-FFF2-40B4-BE49-F238E27FC236}">
                  <a16:creationId xmlns:a16="http://schemas.microsoft.com/office/drawing/2014/main" id="{58C0FF0D-0BEA-489F-9668-373539F4E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7" name="Freeform 344">
              <a:extLst>
                <a:ext uri="{FF2B5EF4-FFF2-40B4-BE49-F238E27FC236}">
                  <a16:creationId xmlns:a16="http://schemas.microsoft.com/office/drawing/2014/main" id="{A1DF73F6-EA3E-4F88-A4A1-D5EA8928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8" name="Freeform 345">
              <a:extLst>
                <a:ext uri="{FF2B5EF4-FFF2-40B4-BE49-F238E27FC236}">
                  <a16:creationId xmlns:a16="http://schemas.microsoft.com/office/drawing/2014/main" id="{BD16E290-F28F-4B7E-8436-723A7BC77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9" name="Freeform 346">
              <a:extLst>
                <a:ext uri="{FF2B5EF4-FFF2-40B4-BE49-F238E27FC236}">
                  <a16:creationId xmlns:a16="http://schemas.microsoft.com/office/drawing/2014/main" id="{D2A830B3-A517-420E-AC1B-5793A76DF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0" name="Freeform 347">
              <a:extLst>
                <a:ext uri="{FF2B5EF4-FFF2-40B4-BE49-F238E27FC236}">
                  <a16:creationId xmlns:a16="http://schemas.microsoft.com/office/drawing/2014/main" id="{C2A0A3AE-6F47-4F2B-95D2-C3E7E4225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1" name="Freeform 348">
              <a:extLst>
                <a:ext uri="{FF2B5EF4-FFF2-40B4-BE49-F238E27FC236}">
                  <a16:creationId xmlns:a16="http://schemas.microsoft.com/office/drawing/2014/main" id="{1396B163-5C8D-4A66-9DD6-D1AFF15DA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2" name="Freeform 349">
              <a:extLst>
                <a:ext uri="{FF2B5EF4-FFF2-40B4-BE49-F238E27FC236}">
                  <a16:creationId xmlns:a16="http://schemas.microsoft.com/office/drawing/2014/main" id="{0DE23C0C-B561-402D-AC13-EFAB8933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3" name="Freeform 350">
              <a:extLst>
                <a:ext uri="{FF2B5EF4-FFF2-40B4-BE49-F238E27FC236}">
                  <a16:creationId xmlns:a16="http://schemas.microsoft.com/office/drawing/2014/main" id="{31EB0F47-6AA8-42A9-A2F0-BF2D9E074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4" name="Freeform 351">
              <a:extLst>
                <a:ext uri="{FF2B5EF4-FFF2-40B4-BE49-F238E27FC236}">
                  <a16:creationId xmlns:a16="http://schemas.microsoft.com/office/drawing/2014/main" id="{2F0019A6-FB57-415D-8C6F-3BF97A7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5" name="Freeform 352">
              <a:extLst>
                <a:ext uri="{FF2B5EF4-FFF2-40B4-BE49-F238E27FC236}">
                  <a16:creationId xmlns:a16="http://schemas.microsoft.com/office/drawing/2014/main" id="{7F80497B-BFC2-4711-8D8D-5544F46B1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6" name="Freeform 353">
              <a:extLst>
                <a:ext uri="{FF2B5EF4-FFF2-40B4-BE49-F238E27FC236}">
                  <a16:creationId xmlns:a16="http://schemas.microsoft.com/office/drawing/2014/main" id="{D03CDD84-E3FB-433D-8BD9-9F8CDF6B8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7" name="Freeform 354">
              <a:extLst>
                <a:ext uri="{FF2B5EF4-FFF2-40B4-BE49-F238E27FC236}">
                  <a16:creationId xmlns:a16="http://schemas.microsoft.com/office/drawing/2014/main" id="{D895D581-3A6A-40E3-B2C8-829EC2B55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8" name="Freeform 355">
              <a:extLst>
                <a:ext uri="{FF2B5EF4-FFF2-40B4-BE49-F238E27FC236}">
                  <a16:creationId xmlns:a16="http://schemas.microsoft.com/office/drawing/2014/main" id="{63A1DBC3-57B0-45AB-897F-3F3C2BF3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9" name="Freeform 356">
              <a:extLst>
                <a:ext uri="{FF2B5EF4-FFF2-40B4-BE49-F238E27FC236}">
                  <a16:creationId xmlns:a16="http://schemas.microsoft.com/office/drawing/2014/main" id="{9B7EA316-BE6D-4095-8444-955550FA2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0" name="Freeform 357">
              <a:extLst>
                <a:ext uri="{FF2B5EF4-FFF2-40B4-BE49-F238E27FC236}">
                  <a16:creationId xmlns:a16="http://schemas.microsoft.com/office/drawing/2014/main" id="{1590997D-902B-4FC8-9AB9-716A46189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1" name="Freeform 358">
              <a:extLst>
                <a:ext uri="{FF2B5EF4-FFF2-40B4-BE49-F238E27FC236}">
                  <a16:creationId xmlns:a16="http://schemas.microsoft.com/office/drawing/2014/main" id="{9F4DFC3B-2A95-42EF-93B8-40EE68000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2" name="Freeform 359">
              <a:extLst>
                <a:ext uri="{FF2B5EF4-FFF2-40B4-BE49-F238E27FC236}">
                  <a16:creationId xmlns:a16="http://schemas.microsoft.com/office/drawing/2014/main" id="{9B8347DB-1587-4BBF-8398-6AB2DA960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3" name="Freeform 360">
              <a:extLst>
                <a:ext uri="{FF2B5EF4-FFF2-40B4-BE49-F238E27FC236}">
                  <a16:creationId xmlns:a16="http://schemas.microsoft.com/office/drawing/2014/main" id="{0DACBBFF-BDCD-456D-936A-F16C7D7EF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4" name="Freeform 361">
              <a:extLst>
                <a:ext uri="{FF2B5EF4-FFF2-40B4-BE49-F238E27FC236}">
                  <a16:creationId xmlns:a16="http://schemas.microsoft.com/office/drawing/2014/main" id="{C272F985-E283-4A70-9064-AE38C347D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5" name="Freeform 362">
              <a:extLst>
                <a:ext uri="{FF2B5EF4-FFF2-40B4-BE49-F238E27FC236}">
                  <a16:creationId xmlns:a16="http://schemas.microsoft.com/office/drawing/2014/main" id="{9154335A-AEFE-477C-81F4-3631A4C02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6" name="Freeform 363">
              <a:extLst>
                <a:ext uri="{FF2B5EF4-FFF2-40B4-BE49-F238E27FC236}">
                  <a16:creationId xmlns:a16="http://schemas.microsoft.com/office/drawing/2014/main" id="{9BBE0C98-83A0-48FB-8F61-0885A1E39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7" name="Freeform 364">
              <a:extLst>
                <a:ext uri="{FF2B5EF4-FFF2-40B4-BE49-F238E27FC236}">
                  <a16:creationId xmlns:a16="http://schemas.microsoft.com/office/drawing/2014/main" id="{21D9C1F8-25C7-44CA-BCE5-B1B468742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8" name="Freeform 365">
              <a:extLst>
                <a:ext uri="{FF2B5EF4-FFF2-40B4-BE49-F238E27FC236}">
                  <a16:creationId xmlns:a16="http://schemas.microsoft.com/office/drawing/2014/main" id="{519D7D13-DBC9-4EA7-B119-59983F670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9" name="Freeform 366">
              <a:extLst>
                <a:ext uri="{FF2B5EF4-FFF2-40B4-BE49-F238E27FC236}">
                  <a16:creationId xmlns:a16="http://schemas.microsoft.com/office/drawing/2014/main" id="{BB8C7DF6-04DF-45D9-9339-7D470D15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0" name="Freeform 367">
              <a:extLst>
                <a:ext uri="{FF2B5EF4-FFF2-40B4-BE49-F238E27FC236}">
                  <a16:creationId xmlns:a16="http://schemas.microsoft.com/office/drawing/2014/main" id="{ECADB43D-576F-4DAF-B9A8-D3C286FF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1" name="Freeform 368">
              <a:extLst>
                <a:ext uri="{FF2B5EF4-FFF2-40B4-BE49-F238E27FC236}">
                  <a16:creationId xmlns:a16="http://schemas.microsoft.com/office/drawing/2014/main" id="{474F67F4-14B0-45B1-A05C-1A9C32C9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2" name="Freeform 369">
              <a:extLst>
                <a:ext uri="{FF2B5EF4-FFF2-40B4-BE49-F238E27FC236}">
                  <a16:creationId xmlns:a16="http://schemas.microsoft.com/office/drawing/2014/main" id="{AB54E79C-F3BB-481C-8C03-58A67FD45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3" name="Freeform 370">
              <a:extLst>
                <a:ext uri="{FF2B5EF4-FFF2-40B4-BE49-F238E27FC236}">
                  <a16:creationId xmlns:a16="http://schemas.microsoft.com/office/drawing/2014/main" id="{6E64FF33-BABB-4976-8FA3-C2F897BDD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4" name="Freeform 371">
              <a:extLst>
                <a:ext uri="{FF2B5EF4-FFF2-40B4-BE49-F238E27FC236}">
                  <a16:creationId xmlns:a16="http://schemas.microsoft.com/office/drawing/2014/main" id="{037CD8D1-AD08-450E-97AE-D0D0B8B5B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5" name="Freeform 372">
              <a:extLst>
                <a:ext uri="{FF2B5EF4-FFF2-40B4-BE49-F238E27FC236}">
                  <a16:creationId xmlns:a16="http://schemas.microsoft.com/office/drawing/2014/main" id="{80E00D70-F0D3-4176-93D1-5FF729976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6" name="Freeform 373">
              <a:extLst>
                <a:ext uri="{FF2B5EF4-FFF2-40B4-BE49-F238E27FC236}">
                  <a16:creationId xmlns:a16="http://schemas.microsoft.com/office/drawing/2014/main" id="{933AA559-B0B5-4F4F-84C2-34E355882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7" name="Freeform 374">
              <a:extLst>
                <a:ext uri="{FF2B5EF4-FFF2-40B4-BE49-F238E27FC236}">
                  <a16:creationId xmlns:a16="http://schemas.microsoft.com/office/drawing/2014/main" id="{91CE9E5E-4566-4D39-B269-206FCC65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8" name="Freeform 375">
              <a:extLst>
                <a:ext uri="{FF2B5EF4-FFF2-40B4-BE49-F238E27FC236}">
                  <a16:creationId xmlns:a16="http://schemas.microsoft.com/office/drawing/2014/main" id="{DEA5D2AC-E21D-4B9B-B4D6-0FD05589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9" name="Freeform 376">
              <a:extLst>
                <a:ext uri="{FF2B5EF4-FFF2-40B4-BE49-F238E27FC236}">
                  <a16:creationId xmlns:a16="http://schemas.microsoft.com/office/drawing/2014/main" id="{128DCEF2-180A-4FAF-ABF2-DC98ADC5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0" name="Freeform 377">
              <a:extLst>
                <a:ext uri="{FF2B5EF4-FFF2-40B4-BE49-F238E27FC236}">
                  <a16:creationId xmlns:a16="http://schemas.microsoft.com/office/drawing/2014/main" id="{36215B25-2D77-4479-A61B-A4BF235D8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1" name="Freeform 378">
              <a:extLst>
                <a:ext uri="{FF2B5EF4-FFF2-40B4-BE49-F238E27FC236}">
                  <a16:creationId xmlns:a16="http://schemas.microsoft.com/office/drawing/2014/main" id="{002355BD-ACEC-4B2E-8371-36A12AF7B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2" name="Freeform 379">
              <a:extLst>
                <a:ext uri="{FF2B5EF4-FFF2-40B4-BE49-F238E27FC236}">
                  <a16:creationId xmlns:a16="http://schemas.microsoft.com/office/drawing/2014/main" id="{D7681A6F-E98E-4A4F-BA67-714E776CF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3" name="Freeform 380">
              <a:extLst>
                <a:ext uri="{FF2B5EF4-FFF2-40B4-BE49-F238E27FC236}">
                  <a16:creationId xmlns:a16="http://schemas.microsoft.com/office/drawing/2014/main" id="{0F23E9E4-020B-44FF-874C-2406E80E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4" name="Freeform 381">
              <a:extLst>
                <a:ext uri="{FF2B5EF4-FFF2-40B4-BE49-F238E27FC236}">
                  <a16:creationId xmlns:a16="http://schemas.microsoft.com/office/drawing/2014/main" id="{9EB49AA8-0BF9-483A-BE6E-2B2055E8B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5" name="Freeform 382">
              <a:extLst>
                <a:ext uri="{FF2B5EF4-FFF2-40B4-BE49-F238E27FC236}">
                  <a16:creationId xmlns:a16="http://schemas.microsoft.com/office/drawing/2014/main" id="{ADE0CDE1-CC19-4555-856A-21C24CC8A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6" name="Freeform 383">
              <a:extLst>
                <a:ext uri="{FF2B5EF4-FFF2-40B4-BE49-F238E27FC236}">
                  <a16:creationId xmlns:a16="http://schemas.microsoft.com/office/drawing/2014/main" id="{62CE8FA4-6DC6-494A-8D5C-05AB020D0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7" name="Freeform 384">
              <a:extLst>
                <a:ext uri="{FF2B5EF4-FFF2-40B4-BE49-F238E27FC236}">
                  <a16:creationId xmlns:a16="http://schemas.microsoft.com/office/drawing/2014/main" id="{EC88D84C-4B49-45F6-B285-CB0C7FDDE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8" name="Freeform 385">
              <a:extLst>
                <a:ext uri="{FF2B5EF4-FFF2-40B4-BE49-F238E27FC236}">
                  <a16:creationId xmlns:a16="http://schemas.microsoft.com/office/drawing/2014/main" id="{C9C3F2DC-CB2B-46D3-9593-DB51B88A5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9" name="Freeform 386">
              <a:extLst>
                <a:ext uri="{FF2B5EF4-FFF2-40B4-BE49-F238E27FC236}">
                  <a16:creationId xmlns:a16="http://schemas.microsoft.com/office/drawing/2014/main" id="{6F9E9CFD-CB22-453D-B2E9-F21C0C28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0" name="Freeform 387">
              <a:extLst>
                <a:ext uri="{FF2B5EF4-FFF2-40B4-BE49-F238E27FC236}">
                  <a16:creationId xmlns:a16="http://schemas.microsoft.com/office/drawing/2014/main" id="{A663DA20-E7FA-4F86-9720-EABC629E6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1" name="Freeform 388">
              <a:extLst>
                <a:ext uri="{FF2B5EF4-FFF2-40B4-BE49-F238E27FC236}">
                  <a16:creationId xmlns:a16="http://schemas.microsoft.com/office/drawing/2014/main" id="{65409C5D-8585-42F2-9AAE-490F5D60C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2" name="Freeform 389">
              <a:extLst>
                <a:ext uri="{FF2B5EF4-FFF2-40B4-BE49-F238E27FC236}">
                  <a16:creationId xmlns:a16="http://schemas.microsoft.com/office/drawing/2014/main" id="{21E08420-6148-4F3F-99CD-52DAF81A0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3" name="Freeform 390">
              <a:extLst>
                <a:ext uri="{FF2B5EF4-FFF2-40B4-BE49-F238E27FC236}">
                  <a16:creationId xmlns:a16="http://schemas.microsoft.com/office/drawing/2014/main" id="{FE748DF4-B521-4158-B7A2-0353D46C2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4" name="Freeform 391">
              <a:extLst>
                <a:ext uri="{FF2B5EF4-FFF2-40B4-BE49-F238E27FC236}">
                  <a16:creationId xmlns:a16="http://schemas.microsoft.com/office/drawing/2014/main" id="{E9042CBC-03A8-413A-9A82-89896DB91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5" name="Freeform 392">
              <a:extLst>
                <a:ext uri="{FF2B5EF4-FFF2-40B4-BE49-F238E27FC236}">
                  <a16:creationId xmlns:a16="http://schemas.microsoft.com/office/drawing/2014/main" id="{3DB3A60D-6571-4AA1-95A6-B3A6046BC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6" name="Freeform 393">
              <a:extLst>
                <a:ext uri="{FF2B5EF4-FFF2-40B4-BE49-F238E27FC236}">
                  <a16:creationId xmlns:a16="http://schemas.microsoft.com/office/drawing/2014/main" id="{583F2310-6531-4618-B803-1526089BF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7" name="Freeform 394">
              <a:extLst>
                <a:ext uri="{FF2B5EF4-FFF2-40B4-BE49-F238E27FC236}">
                  <a16:creationId xmlns:a16="http://schemas.microsoft.com/office/drawing/2014/main" id="{AAAFBDDD-54E4-4373-A17E-4DB6DC51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8" name="Freeform 395">
              <a:extLst>
                <a:ext uri="{FF2B5EF4-FFF2-40B4-BE49-F238E27FC236}">
                  <a16:creationId xmlns:a16="http://schemas.microsoft.com/office/drawing/2014/main" id="{625AA29A-923B-4ABD-9096-0D8F3776F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9" name="Freeform 396">
              <a:extLst>
                <a:ext uri="{FF2B5EF4-FFF2-40B4-BE49-F238E27FC236}">
                  <a16:creationId xmlns:a16="http://schemas.microsoft.com/office/drawing/2014/main" id="{A2FAACE4-8D4C-4E92-9041-F9BC00DFE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0" name="Freeform 397">
              <a:extLst>
                <a:ext uri="{FF2B5EF4-FFF2-40B4-BE49-F238E27FC236}">
                  <a16:creationId xmlns:a16="http://schemas.microsoft.com/office/drawing/2014/main" id="{4EDAC1AD-9461-4DA2-855E-6B1F08F0E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1" name="Freeform 398">
              <a:extLst>
                <a:ext uri="{FF2B5EF4-FFF2-40B4-BE49-F238E27FC236}">
                  <a16:creationId xmlns:a16="http://schemas.microsoft.com/office/drawing/2014/main" id="{5DD3FCA3-B237-4AF0-A58B-4D4049171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2" name="Freeform 399">
              <a:extLst>
                <a:ext uri="{FF2B5EF4-FFF2-40B4-BE49-F238E27FC236}">
                  <a16:creationId xmlns:a16="http://schemas.microsoft.com/office/drawing/2014/main" id="{6C7A9849-4D97-4B42-B278-B38DE643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3" name="Freeform 400">
              <a:extLst>
                <a:ext uri="{FF2B5EF4-FFF2-40B4-BE49-F238E27FC236}">
                  <a16:creationId xmlns:a16="http://schemas.microsoft.com/office/drawing/2014/main" id="{9AB76E43-F3F6-4BC3-9EDD-B8F222E65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4" name="Freeform 401">
              <a:extLst>
                <a:ext uri="{FF2B5EF4-FFF2-40B4-BE49-F238E27FC236}">
                  <a16:creationId xmlns:a16="http://schemas.microsoft.com/office/drawing/2014/main" id="{B04E03E7-96C5-41AB-8C53-F9E83E198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5" name="Freeform 402">
              <a:extLst>
                <a:ext uri="{FF2B5EF4-FFF2-40B4-BE49-F238E27FC236}">
                  <a16:creationId xmlns:a16="http://schemas.microsoft.com/office/drawing/2014/main" id="{AE154BB8-9F00-4FF4-B980-2EE69F58C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6" name="Freeform 403">
              <a:extLst>
                <a:ext uri="{FF2B5EF4-FFF2-40B4-BE49-F238E27FC236}">
                  <a16:creationId xmlns:a16="http://schemas.microsoft.com/office/drawing/2014/main" id="{F49DAADC-EEE1-4BD2-8262-DD29825E0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7" name="Freeform 404">
              <a:extLst>
                <a:ext uri="{FF2B5EF4-FFF2-40B4-BE49-F238E27FC236}">
                  <a16:creationId xmlns:a16="http://schemas.microsoft.com/office/drawing/2014/main" id="{884518E1-B939-4D07-AEF2-7DF2E3650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8" name="Freeform 405">
              <a:extLst>
                <a:ext uri="{FF2B5EF4-FFF2-40B4-BE49-F238E27FC236}">
                  <a16:creationId xmlns:a16="http://schemas.microsoft.com/office/drawing/2014/main" id="{22A70836-A7D9-44F8-8434-7457EFF03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9" name="Freeform 406">
              <a:extLst>
                <a:ext uri="{FF2B5EF4-FFF2-40B4-BE49-F238E27FC236}">
                  <a16:creationId xmlns:a16="http://schemas.microsoft.com/office/drawing/2014/main" id="{EF4CC176-3F3E-4ED3-929A-ECFC72773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0" name="Freeform 407">
              <a:extLst>
                <a:ext uri="{FF2B5EF4-FFF2-40B4-BE49-F238E27FC236}">
                  <a16:creationId xmlns:a16="http://schemas.microsoft.com/office/drawing/2014/main" id="{E7D2A63B-1A96-4C9E-91D1-42840844A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1" name="Freeform 408">
              <a:extLst>
                <a:ext uri="{FF2B5EF4-FFF2-40B4-BE49-F238E27FC236}">
                  <a16:creationId xmlns:a16="http://schemas.microsoft.com/office/drawing/2014/main" id="{165E4698-9E98-41D4-A783-4BDC37DE7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2" name="Freeform 409">
              <a:extLst>
                <a:ext uri="{FF2B5EF4-FFF2-40B4-BE49-F238E27FC236}">
                  <a16:creationId xmlns:a16="http://schemas.microsoft.com/office/drawing/2014/main" id="{6B34F319-EB5F-481E-9126-9CE3DD95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3" name="Freeform 410">
              <a:extLst>
                <a:ext uri="{FF2B5EF4-FFF2-40B4-BE49-F238E27FC236}">
                  <a16:creationId xmlns:a16="http://schemas.microsoft.com/office/drawing/2014/main" id="{EC40C365-BB13-400E-9337-FE7B52512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4" name="Freeform 411">
              <a:extLst>
                <a:ext uri="{FF2B5EF4-FFF2-40B4-BE49-F238E27FC236}">
                  <a16:creationId xmlns:a16="http://schemas.microsoft.com/office/drawing/2014/main" id="{100B2332-3651-4562-BC7C-9DAAA4E75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5" name="Freeform 412">
              <a:extLst>
                <a:ext uri="{FF2B5EF4-FFF2-40B4-BE49-F238E27FC236}">
                  <a16:creationId xmlns:a16="http://schemas.microsoft.com/office/drawing/2014/main" id="{0583B762-CA68-4840-93F0-B8C2B432F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6" name="Freeform 413">
              <a:extLst>
                <a:ext uri="{FF2B5EF4-FFF2-40B4-BE49-F238E27FC236}">
                  <a16:creationId xmlns:a16="http://schemas.microsoft.com/office/drawing/2014/main" id="{EAAE86CD-0521-4C7A-8A49-4810D8333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7" name="Freeform 414">
              <a:extLst>
                <a:ext uri="{FF2B5EF4-FFF2-40B4-BE49-F238E27FC236}">
                  <a16:creationId xmlns:a16="http://schemas.microsoft.com/office/drawing/2014/main" id="{51CCB25E-3A69-441C-A4BE-6D1111B71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8" name="Freeform 415">
              <a:extLst>
                <a:ext uri="{FF2B5EF4-FFF2-40B4-BE49-F238E27FC236}">
                  <a16:creationId xmlns:a16="http://schemas.microsoft.com/office/drawing/2014/main" id="{ED86FCFD-906D-42A1-A7C1-222D1148C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9" name="Freeform 416">
              <a:extLst>
                <a:ext uri="{FF2B5EF4-FFF2-40B4-BE49-F238E27FC236}">
                  <a16:creationId xmlns:a16="http://schemas.microsoft.com/office/drawing/2014/main" id="{A9D7539D-FD5B-4DD6-98C7-B2874B236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0" name="Freeform 417">
              <a:extLst>
                <a:ext uri="{FF2B5EF4-FFF2-40B4-BE49-F238E27FC236}">
                  <a16:creationId xmlns:a16="http://schemas.microsoft.com/office/drawing/2014/main" id="{BF94D91D-31D9-4571-9792-FCF3279F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1" name="Freeform 418">
              <a:extLst>
                <a:ext uri="{FF2B5EF4-FFF2-40B4-BE49-F238E27FC236}">
                  <a16:creationId xmlns:a16="http://schemas.microsoft.com/office/drawing/2014/main" id="{5AFF4E7D-9C6A-4F78-AF06-E5D2A8FA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2" name="Freeform 419">
              <a:extLst>
                <a:ext uri="{FF2B5EF4-FFF2-40B4-BE49-F238E27FC236}">
                  <a16:creationId xmlns:a16="http://schemas.microsoft.com/office/drawing/2014/main" id="{CF89F177-5F15-4797-9CDE-C2EF7874C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3" name="Freeform 420">
              <a:extLst>
                <a:ext uri="{FF2B5EF4-FFF2-40B4-BE49-F238E27FC236}">
                  <a16:creationId xmlns:a16="http://schemas.microsoft.com/office/drawing/2014/main" id="{F4E6BF1F-6FF1-443E-8C52-C90D752C2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4" name="Freeform 421">
              <a:extLst>
                <a:ext uri="{FF2B5EF4-FFF2-40B4-BE49-F238E27FC236}">
                  <a16:creationId xmlns:a16="http://schemas.microsoft.com/office/drawing/2014/main" id="{6A22832E-73C8-42A5-A0E6-E3B72174C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5" name="Freeform 422">
              <a:extLst>
                <a:ext uri="{FF2B5EF4-FFF2-40B4-BE49-F238E27FC236}">
                  <a16:creationId xmlns:a16="http://schemas.microsoft.com/office/drawing/2014/main" id="{5A846510-890D-42C8-922D-061B05A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6" name="Freeform 423">
              <a:extLst>
                <a:ext uri="{FF2B5EF4-FFF2-40B4-BE49-F238E27FC236}">
                  <a16:creationId xmlns:a16="http://schemas.microsoft.com/office/drawing/2014/main" id="{0FCC6389-5C66-4CC4-BAA6-2A3346FBA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7" name="Freeform 424">
              <a:extLst>
                <a:ext uri="{FF2B5EF4-FFF2-40B4-BE49-F238E27FC236}">
                  <a16:creationId xmlns:a16="http://schemas.microsoft.com/office/drawing/2014/main" id="{29FFB3E0-BD69-42E7-9814-F3B54BF64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8" name="Freeform 425">
              <a:extLst>
                <a:ext uri="{FF2B5EF4-FFF2-40B4-BE49-F238E27FC236}">
                  <a16:creationId xmlns:a16="http://schemas.microsoft.com/office/drawing/2014/main" id="{7E43419F-C53C-4C92-915A-441E6B511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9" name="Freeform 426">
              <a:extLst>
                <a:ext uri="{FF2B5EF4-FFF2-40B4-BE49-F238E27FC236}">
                  <a16:creationId xmlns:a16="http://schemas.microsoft.com/office/drawing/2014/main" id="{D825482C-C5CD-4325-A95B-234940F11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0" name="Freeform 427">
              <a:extLst>
                <a:ext uri="{FF2B5EF4-FFF2-40B4-BE49-F238E27FC236}">
                  <a16:creationId xmlns:a16="http://schemas.microsoft.com/office/drawing/2014/main" id="{434B914B-E904-4712-90E2-7E65BDE01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1" name="Freeform 428">
              <a:extLst>
                <a:ext uri="{FF2B5EF4-FFF2-40B4-BE49-F238E27FC236}">
                  <a16:creationId xmlns:a16="http://schemas.microsoft.com/office/drawing/2014/main" id="{0DB7C637-FB56-4928-84FD-BC79224CB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2" name="Freeform 429">
              <a:extLst>
                <a:ext uri="{FF2B5EF4-FFF2-40B4-BE49-F238E27FC236}">
                  <a16:creationId xmlns:a16="http://schemas.microsoft.com/office/drawing/2014/main" id="{2C3F49C8-992F-43A9-B809-77078BB6C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3" name="Freeform 430">
              <a:extLst>
                <a:ext uri="{FF2B5EF4-FFF2-40B4-BE49-F238E27FC236}">
                  <a16:creationId xmlns:a16="http://schemas.microsoft.com/office/drawing/2014/main" id="{F640DE2D-7CF0-48C5-B9AB-07C8A6262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4" name="Freeform 431">
              <a:extLst>
                <a:ext uri="{FF2B5EF4-FFF2-40B4-BE49-F238E27FC236}">
                  <a16:creationId xmlns:a16="http://schemas.microsoft.com/office/drawing/2014/main" id="{EE048077-75DA-4B63-8C78-D56F1540E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5" name="Freeform 432">
              <a:extLst>
                <a:ext uri="{FF2B5EF4-FFF2-40B4-BE49-F238E27FC236}">
                  <a16:creationId xmlns:a16="http://schemas.microsoft.com/office/drawing/2014/main" id="{BEAF8C87-E36C-481B-BF79-139F75188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6" name="Freeform 433">
              <a:extLst>
                <a:ext uri="{FF2B5EF4-FFF2-40B4-BE49-F238E27FC236}">
                  <a16:creationId xmlns:a16="http://schemas.microsoft.com/office/drawing/2014/main" id="{FD28E10A-7688-419D-9D41-D4F428BDD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7" name="Freeform 434">
              <a:extLst>
                <a:ext uri="{FF2B5EF4-FFF2-40B4-BE49-F238E27FC236}">
                  <a16:creationId xmlns:a16="http://schemas.microsoft.com/office/drawing/2014/main" id="{2EBDDA80-1883-4E7D-8669-AB1C762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8" name="Freeform 435">
              <a:extLst>
                <a:ext uri="{FF2B5EF4-FFF2-40B4-BE49-F238E27FC236}">
                  <a16:creationId xmlns:a16="http://schemas.microsoft.com/office/drawing/2014/main" id="{31A29216-B0C3-4CC9-8B5C-B99D99006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9" name="Freeform 436">
              <a:extLst>
                <a:ext uri="{FF2B5EF4-FFF2-40B4-BE49-F238E27FC236}">
                  <a16:creationId xmlns:a16="http://schemas.microsoft.com/office/drawing/2014/main" id="{34ECAA70-998A-4DBA-A161-E0D3D5BC3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0" name="Freeform 437">
              <a:extLst>
                <a:ext uri="{FF2B5EF4-FFF2-40B4-BE49-F238E27FC236}">
                  <a16:creationId xmlns:a16="http://schemas.microsoft.com/office/drawing/2014/main" id="{04457C4D-EC3B-45C0-A50C-29D46D2D3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1" name="Freeform 438">
              <a:extLst>
                <a:ext uri="{FF2B5EF4-FFF2-40B4-BE49-F238E27FC236}">
                  <a16:creationId xmlns:a16="http://schemas.microsoft.com/office/drawing/2014/main" id="{9E1A8A16-E65F-44BC-922B-38E10129B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2" name="Freeform 439">
              <a:extLst>
                <a:ext uri="{FF2B5EF4-FFF2-40B4-BE49-F238E27FC236}">
                  <a16:creationId xmlns:a16="http://schemas.microsoft.com/office/drawing/2014/main" id="{5299487A-1659-4349-8BC9-B72DDD0CE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3" name="Freeform 440">
              <a:extLst>
                <a:ext uri="{FF2B5EF4-FFF2-40B4-BE49-F238E27FC236}">
                  <a16:creationId xmlns:a16="http://schemas.microsoft.com/office/drawing/2014/main" id="{3A68F215-3EAB-457D-AD54-E722B0139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4" name="Freeform 441">
              <a:extLst>
                <a:ext uri="{FF2B5EF4-FFF2-40B4-BE49-F238E27FC236}">
                  <a16:creationId xmlns:a16="http://schemas.microsoft.com/office/drawing/2014/main" id="{162EE552-F756-4C00-895D-FFCC87590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5" name="Freeform 442">
              <a:extLst>
                <a:ext uri="{FF2B5EF4-FFF2-40B4-BE49-F238E27FC236}">
                  <a16:creationId xmlns:a16="http://schemas.microsoft.com/office/drawing/2014/main" id="{DD13AD7F-F887-479D-A47F-5920EBC88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6" name="Freeform 443">
              <a:extLst>
                <a:ext uri="{FF2B5EF4-FFF2-40B4-BE49-F238E27FC236}">
                  <a16:creationId xmlns:a16="http://schemas.microsoft.com/office/drawing/2014/main" id="{256A92D3-08F5-420F-8210-AC2770CEF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7" name="Freeform 444">
              <a:extLst>
                <a:ext uri="{FF2B5EF4-FFF2-40B4-BE49-F238E27FC236}">
                  <a16:creationId xmlns:a16="http://schemas.microsoft.com/office/drawing/2014/main" id="{EBFEDB08-1C90-46DA-9482-964DD8F25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8" name="Freeform 445">
              <a:extLst>
                <a:ext uri="{FF2B5EF4-FFF2-40B4-BE49-F238E27FC236}">
                  <a16:creationId xmlns:a16="http://schemas.microsoft.com/office/drawing/2014/main" id="{BE64F3B9-1523-4221-9D4F-B67275DB2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9" name="Freeform 446">
              <a:extLst>
                <a:ext uri="{FF2B5EF4-FFF2-40B4-BE49-F238E27FC236}">
                  <a16:creationId xmlns:a16="http://schemas.microsoft.com/office/drawing/2014/main" id="{DE858310-1E8B-4A61-BAC9-1C771DB12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0" name="Freeform 447">
              <a:extLst>
                <a:ext uri="{FF2B5EF4-FFF2-40B4-BE49-F238E27FC236}">
                  <a16:creationId xmlns:a16="http://schemas.microsoft.com/office/drawing/2014/main" id="{581541FE-7A56-4D75-BBE5-C0B7A12F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1" name="Freeform 448">
              <a:extLst>
                <a:ext uri="{FF2B5EF4-FFF2-40B4-BE49-F238E27FC236}">
                  <a16:creationId xmlns:a16="http://schemas.microsoft.com/office/drawing/2014/main" id="{208567E3-B4E8-40D7-AB31-5DBDF5CB1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2" name="Freeform 449">
              <a:extLst>
                <a:ext uri="{FF2B5EF4-FFF2-40B4-BE49-F238E27FC236}">
                  <a16:creationId xmlns:a16="http://schemas.microsoft.com/office/drawing/2014/main" id="{47857986-8509-47F2-BC20-59A96C31E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3" name="Freeform 450">
              <a:extLst>
                <a:ext uri="{FF2B5EF4-FFF2-40B4-BE49-F238E27FC236}">
                  <a16:creationId xmlns:a16="http://schemas.microsoft.com/office/drawing/2014/main" id="{EFB43845-3579-497A-8197-D03190BB4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4" name="Freeform 451">
              <a:extLst>
                <a:ext uri="{FF2B5EF4-FFF2-40B4-BE49-F238E27FC236}">
                  <a16:creationId xmlns:a16="http://schemas.microsoft.com/office/drawing/2014/main" id="{D978AA52-D9EC-4BFD-8CA8-2685CEF7D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5" name="Freeform 452">
              <a:extLst>
                <a:ext uri="{FF2B5EF4-FFF2-40B4-BE49-F238E27FC236}">
                  <a16:creationId xmlns:a16="http://schemas.microsoft.com/office/drawing/2014/main" id="{A4A0FD2E-B883-42B4-B686-7C611C200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6" name="Freeform 453">
              <a:extLst>
                <a:ext uri="{FF2B5EF4-FFF2-40B4-BE49-F238E27FC236}">
                  <a16:creationId xmlns:a16="http://schemas.microsoft.com/office/drawing/2014/main" id="{64207121-A2C3-40EE-89C1-BEDFC220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7" name="Freeform 454">
              <a:extLst>
                <a:ext uri="{FF2B5EF4-FFF2-40B4-BE49-F238E27FC236}">
                  <a16:creationId xmlns:a16="http://schemas.microsoft.com/office/drawing/2014/main" id="{4C2FAFCB-753A-40CD-87E4-C30F96D4B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8" name="Freeform 455">
              <a:extLst>
                <a:ext uri="{FF2B5EF4-FFF2-40B4-BE49-F238E27FC236}">
                  <a16:creationId xmlns:a16="http://schemas.microsoft.com/office/drawing/2014/main" id="{B0BB0BE9-2193-4E8E-B312-2BD51068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9" name="Freeform 456">
              <a:extLst>
                <a:ext uri="{FF2B5EF4-FFF2-40B4-BE49-F238E27FC236}">
                  <a16:creationId xmlns:a16="http://schemas.microsoft.com/office/drawing/2014/main" id="{54596221-BECE-41B7-BB1E-E83FC9599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0" name="Freeform 457">
              <a:extLst>
                <a:ext uri="{FF2B5EF4-FFF2-40B4-BE49-F238E27FC236}">
                  <a16:creationId xmlns:a16="http://schemas.microsoft.com/office/drawing/2014/main" id="{7E228196-75C8-462D-BC22-1628926E1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1" name="Freeform 458">
              <a:extLst>
                <a:ext uri="{FF2B5EF4-FFF2-40B4-BE49-F238E27FC236}">
                  <a16:creationId xmlns:a16="http://schemas.microsoft.com/office/drawing/2014/main" id="{2769D5A0-EB10-47E3-BF65-348D7789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2" name="Freeform 459">
              <a:extLst>
                <a:ext uri="{FF2B5EF4-FFF2-40B4-BE49-F238E27FC236}">
                  <a16:creationId xmlns:a16="http://schemas.microsoft.com/office/drawing/2014/main" id="{646DFC3D-CC6E-47D6-ADBF-7FF7FE11E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3" name="Freeform 460">
              <a:extLst>
                <a:ext uri="{FF2B5EF4-FFF2-40B4-BE49-F238E27FC236}">
                  <a16:creationId xmlns:a16="http://schemas.microsoft.com/office/drawing/2014/main" id="{1BDBCDA7-02D7-4075-9A9E-916899878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4" name="Freeform 461">
              <a:extLst>
                <a:ext uri="{FF2B5EF4-FFF2-40B4-BE49-F238E27FC236}">
                  <a16:creationId xmlns:a16="http://schemas.microsoft.com/office/drawing/2014/main" id="{9FB62B47-6672-4BC8-8CE6-9DE6CA31A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5" name="Freeform 462">
              <a:extLst>
                <a:ext uri="{FF2B5EF4-FFF2-40B4-BE49-F238E27FC236}">
                  <a16:creationId xmlns:a16="http://schemas.microsoft.com/office/drawing/2014/main" id="{05314E62-9D1B-4ABF-BCC9-42005C73D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6" name="Freeform 463">
              <a:extLst>
                <a:ext uri="{FF2B5EF4-FFF2-40B4-BE49-F238E27FC236}">
                  <a16:creationId xmlns:a16="http://schemas.microsoft.com/office/drawing/2014/main" id="{5F713D33-B87A-4DF0-8DB9-BB2D12412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7" name="Freeform 464">
              <a:extLst>
                <a:ext uri="{FF2B5EF4-FFF2-40B4-BE49-F238E27FC236}">
                  <a16:creationId xmlns:a16="http://schemas.microsoft.com/office/drawing/2014/main" id="{BD669691-3166-4408-A451-440C599AA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8" name="Freeform 465">
              <a:extLst>
                <a:ext uri="{FF2B5EF4-FFF2-40B4-BE49-F238E27FC236}">
                  <a16:creationId xmlns:a16="http://schemas.microsoft.com/office/drawing/2014/main" id="{C230BB3E-563E-4B5C-8346-55F5451BE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9" name="Freeform 466">
              <a:extLst>
                <a:ext uri="{FF2B5EF4-FFF2-40B4-BE49-F238E27FC236}">
                  <a16:creationId xmlns:a16="http://schemas.microsoft.com/office/drawing/2014/main" id="{EE98511C-006B-410F-8E1C-254B1F52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0" name="Freeform 467">
              <a:extLst>
                <a:ext uri="{FF2B5EF4-FFF2-40B4-BE49-F238E27FC236}">
                  <a16:creationId xmlns:a16="http://schemas.microsoft.com/office/drawing/2014/main" id="{C69CD948-3BAF-4EB8-9064-E2DD52409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1" name="Freeform 468">
              <a:extLst>
                <a:ext uri="{FF2B5EF4-FFF2-40B4-BE49-F238E27FC236}">
                  <a16:creationId xmlns:a16="http://schemas.microsoft.com/office/drawing/2014/main" id="{788B8627-E793-4659-95A7-B84AD77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2" name="Freeform 469">
              <a:extLst>
                <a:ext uri="{FF2B5EF4-FFF2-40B4-BE49-F238E27FC236}">
                  <a16:creationId xmlns:a16="http://schemas.microsoft.com/office/drawing/2014/main" id="{4DF12FB1-6074-4080-A1DD-665E8114F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3" name="Freeform 470">
              <a:extLst>
                <a:ext uri="{FF2B5EF4-FFF2-40B4-BE49-F238E27FC236}">
                  <a16:creationId xmlns:a16="http://schemas.microsoft.com/office/drawing/2014/main" id="{4CDC2FE0-F886-4682-88A5-6FE566276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4" name="Freeform 471">
              <a:extLst>
                <a:ext uri="{FF2B5EF4-FFF2-40B4-BE49-F238E27FC236}">
                  <a16:creationId xmlns:a16="http://schemas.microsoft.com/office/drawing/2014/main" id="{C7DFA824-891E-4E44-81EB-5EB238D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5" name="Freeform 472">
              <a:extLst>
                <a:ext uri="{FF2B5EF4-FFF2-40B4-BE49-F238E27FC236}">
                  <a16:creationId xmlns:a16="http://schemas.microsoft.com/office/drawing/2014/main" id="{E56B3EFD-284A-4694-B38D-0D229C947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6" name="Freeform 473">
              <a:extLst>
                <a:ext uri="{FF2B5EF4-FFF2-40B4-BE49-F238E27FC236}">
                  <a16:creationId xmlns:a16="http://schemas.microsoft.com/office/drawing/2014/main" id="{92F6BBA4-C8AA-4DB3-99B7-A512340B7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7" name="Freeform 474">
              <a:extLst>
                <a:ext uri="{FF2B5EF4-FFF2-40B4-BE49-F238E27FC236}">
                  <a16:creationId xmlns:a16="http://schemas.microsoft.com/office/drawing/2014/main" id="{03210ABB-FE5A-45A7-B581-D0017789D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8" name="Freeform 475">
              <a:extLst>
                <a:ext uri="{FF2B5EF4-FFF2-40B4-BE49-F238E27FC236}">
                  <a16:creationId xmlns:a16="http://schemas.microsoft.com/office/drawing/2014/main" id="{8CBDF2A1-8C0C-4478-B76E-B40F25982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9" name="Freeform 476">
              <a:extLst>
                <a:ext uri="{FF2B5EF4-FFF2-40B4-BE49-F238E27FC236}">
                  <a16:creationId xmlns:a16="http://schemas.microsoft.com/office/drawing/2014/main" id="{F63F6E43-48A2-44D8-A0BC-03C66BD78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0" name="Freeform 477">
              <a:extLst>
                <a:ext uri="{FF2B5EF4-FFF2-40B4-BE49-F238E27FC236}">
                  <a16:creationId xmlns:a16="http://schemas.microsoft.com/office/drawing/2014/main" id="{C4DED672-9B86-4F09-A875-E97457F43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1" name="Freeform 478">
              <a:extLst>
                <a:ext uri="{FF2B5EF4-FFF2-40B4-BE49-F238E27FC236}">
                  <a16:creationId xmlns:a16="http://schemas.microsoft.com/office/drawing/2014/main" id="{CE2AF317-F03B-4C60-BD6A-2FB00802C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2" name="Freeform 479">
              <a:extLst>
                <a:ext uri="{FF2B5EF4-FFF2-40B4-BE49-F238E27FC236}">
                  <a16:creationId xmlns:a16="http://schemas.microsoft.com/office/drawing/2014/main" id="{D12E35BC-98CA-4B63-A242-2FE591224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3" name="Freeform 480">
              <a:extLst>
                <a:ext uri="{FF2B5EF4-FFF2-40B4-BE49-F238E27FC236}">
                  <a16:creationId xmlns:a16="http://schemas.microsoft.com/office/drawing/2014/main" id="{F33EFB7B-B819-4B6C-BE3D-7E1D38FA8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4" name="Freeform 481">
              <a:extLst>
                <a:ext uri="{FF2B5EF4-FFF2-40B4-BE49-F238E27FC236}">
                  <a16:creationId xmlns:a16="http://schemas.microsoft.com/office/drawing/2014/main" id="{49DA5D75-F67F-4641-9110-B78874651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5" name="Freeform 482">
              <a:extLst>
                <a:ext uri="{FF2B5EF4-FFF2-40B4-BE49-F238E27FC236}">
                  <a16:creationId xmlns:a16="http://schemas.microsoft.com/office/drawing/2014/main" id="{9C8D0207-6930-4981-8139-FF017FC4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6" name="Freeform 483">
              <a:extLst>
                <a:ext uri="{FF2B5EF4-FFF2-40B4-BE49-F238E27FC236}">
                  <a16:creationId xmlns:a16="http://schemas.microsoft.com/office/drawing/2014/main" id="{6DE9BF19-D305-4920-ACB9-8EAD1119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7" name="Freeform 484">
              <a:extLst>
                <a:ext uri="{FF2B5EF4-FFF2-40B4-BE49-F238E27FC236}">
                  <a16:creationId xmlns:a16="http://schemas.microsoft.com/office/drawing/2014/main" id="{B65B47EB-D941-43AF-A0ED-4E1E397FE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8" name="Freeform 485">
              <a:extLst>
                <a:ext uri="{FF2B5EF4-FFF2-40B4-BE49-F238E27FC236}">
                  <a16:creationId xmlns:a16="http://schemas.microsoft.com/office/drawing/2014/main" id="{28909F89-3BBC-4351-B572-5BCF265B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9" name="Freeform 486">
              <a:extLst>
                <a:ext uri="{FF2B5EF4-FFF2-40B4-BE49-F238E27FC236}">
                  <a16:creationId xmlns:a16="http://schemas.microsoft.com/office/drawing/2014/main" id="{9B4D395A-343F-4E8B-AD1F-D4459567D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0" name="Freeform 487">
              <a:extLst>
                <a:ext uri="{FF2B5EF4-FFF2-40B4-BE49-F238E27FC236}">
                  <a16:creationId xmlns:a16="http://schemas.microsoft.com/office/drawing/2014/main" id="{4B2F4E34-25D3-4F36-9F2A-173F7558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1" name="Freeform 488">
              <a:extLst>
                <a:ext uri="{FF2B5EF4-FFF2-40B4-BE49-F238E27FC236}">
                  <a16:creationId xmlns:a16="http://schemas.microsoft.com/office/drawing/2014/main" id="{16801A7B-3081-4F2A-90DD-77C81F755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2" name="Freeform 489">
              <a:extLst>
                <a:ext uri="{FF2B5EF4-FFF2-40B4-BE49-F238E27FC236}">
                  <a16:creationId xmlns:a16="http://schemas.microsoft.com/office/drawing/2014/main" id="{E0F72B51-6279-4181-A360-2979AA2FF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3" name="Freeform 490">
              <a:extLst>
                <a:ext uri="{FF2B5EF4-FFF2-40B4-BE49-F238E27FC236}">
                  <a16:creationId xmlns:a16="http://schemas.microsoft.com/office/drawing/2014/main" id="{111F41E8-E507-481A-89D2-51C41C6AB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4" name="Freeform 491">
              <a:extLst>
                <a:ext uri="{FF2B5EF4-FFF2-40B4-BE49-F238E27FC236}">
                  <a16:creationId xmlns:a16="http://schemas.microsoft.com/office/drawing/2014/main" id="{56DE6497-6D31-4464-9388-28A31D61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5" name="Freeform 492">
              <a:extLst>
                <a:ext uri="{FF2B5EF4-FFF2-40B4-BE49-F238E27FC236}">
                  <a16:creationId xmlns:a16="http://schemas.microsoft.com/office/drawing/2014/main" id="{1A4A521B-1A30-408C-82A2-8EE7B922A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6" name="Freeform 493">
              <a:extLst>
                <a:ext uri="{FF2B5EF4-FFF2-40B4-BE49-F238E27FC236}">
                  <a16:creationId xmlns:a16="http://schemas.microsoft.com/office/drawing/2014/main" id="{8C9E1255-4006-4B93-8AB0-67B68C739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7" name="Freeform 494">
              <a:extLst>
                <a:ext uri="{FF2B5EF4-FFF2-40B4-BE49-F238E27FC236}">
                  <a16:creationId xmlns:a16="http://schemas.microsoft.com/office/drawing/2014/main" id="{FDDAD0ED-3296-44B0-A7A6-9113C1FD2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8" name="Freeform 495">
              <a:extLst>
                <a:ext uri="{FF2B5EF4-FFF2-40B4-BE49-F238E27FC236}">
                  <a16:creationId xmlns:a16="http://schemas.microsoft.com/office/drawing/2014/main" id="{D045FBF4-87D0-4F5A-8008-17E0F733E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136" name="Text Box 496">
            <a:extLst>
              <a:ext uri="{FF2B5EF4-FFF2-40B4-BE49-F238E27FC236}">
                <a16:creationId xmlns:a16="http://schemas.microsoft.com/office/drawing/2014/main" id="{2FB4F20B-63B3-4515-8F9B-74A373D05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888" y="6308725"/>
            <a:ext cx="3821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2000" b="1" dirty="0">
                <a:solidFill>
                  <a:srgbClr val="02369E"/>
                </a:solidFill>
                <a:latin typeface="Arioso" pitchFamily="2" charset="0"/>
              </a:rPr>
              <a:t>©</a:t>
            </a:r>
            <a:r>
              <a:rPr lang="de-DE" altLang="de-DE" sz="2000" b="1" dirty="0">
                <a:solidFill>
                  <a:srgbClr val="02369E"/>
                </a:solidFill>
                <a:latin typeface="Arioso" pitchFamily="2" charset="0"/>
              </a:rPr>
              <a:t> Peter Uhlig</a:t>
            </a:r>
            <a:r>
              <a:rPr lang="de-DE" altLang="de-DE" sz="2000" b="1">
                <a:solidFill>
                  <a:srgbClr val="02369E"/>
                </a:solidFill>
                <a:latin typeface="Arioso" pitchFamily="2" charset="0"/>
              </a:rPr>
              <a:t>, September 2025</a:t>
            </a:r>
            <a:endParaRPr lang="de-DE" altLang="de-DE" sz="2000" b="1" dirty="0">
              <a:solidFill>
                <a:srgbClr val="02369E"/>
              </a:solidFill>
              <a:latin typeface="Arioso" pitchFamily="2" charset="0"/>
            </a:endParaRPr>
          </a:p>
        </p:txBody>
      </p:sp>
      <p:sp>
        <p:nvSpPr>
          <p:cNvPr id="48137" name="Text Box 497">
            <a:extLst>
              <a:ext uri="{FF2B5EF4-FFF2-40B4-BE49-F238E27FC236}">
                <a16:creationId xmlns:a16="http://schemas.microsoft.com/office/drawing/2014/main" id="{3DA8C2B0-E704-4F6D-9137-25E6B6BB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0" y="2540000"/>
            <a:ext cx="2006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altLang="de-DE"/>
              <a:t>Bob Skinner</a:t>
            </a:r>
          </a:p>
        </p:txBody>
      </p:sp>
    </p:spTree>
    <p:extLst>
      <p:ext uri="{BB962C8B-B14F-4D97-AF65-F5344CB8AC3E}">
        <p14:creationId xmlns:p14="http://schemas.microsoft.com/office/powerpoint/2010/main" val="1303586464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">
            <a:extLst>
              <a:ext uri="{FF2B5EF4-FFF2-40B4-BE49-F238E27FC236}">
                <a16:creationId xmlns:a16="http://schemas.microsoft.com/office/drawing/2014/main" id="{7B217CF5-EC7B-4F72-AD1D-011EF5B0A57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502259" y="907958"/>
            <a:ext cx="4175337" cy="3326414"/>
            <a:chOff x="2541588" y="1047750"/>
            <a:chExt cx="3949700" cy="3068638"/>
          </a:xfrm>
        </p:grpSpPr>
        <p:sp>
          <p:nvSpPr>
            <p:cNvPr id="5" name="Line 105">
              <a:extLst>
                <a:ext uri="{FF2B5EF4-FFF2-40B4-BE49-F238E27FC236}">
                  <a16:creationId xmlns:a16="http://schemas.microsoft.com/office/drawing/2014/main" id="{0BCC8F1A-5E1F-4C2C-935B-D8ECDF39F9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744799" y="1655462"/>
              <a:ext cx="10374" cy="1710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100">
              <a:extLst>
                <a:ext uri="{FF2B5EF4-FFF2-40B4-BE49-F238E27FC236}">
                  <a16:creationId xmlns:a16="http://schemas.microsoft.com/office/drawing/2014/main" id="{4912DE91-40A2-40D5-BA7E-63D16E6AD7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503751" y="1047753"/>
              <a:ext cx="19875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106">
              <a:extLst>
                <a:ext uri="{FF2B5EF4-FFF2-40B4-BE49-F238E27FC236}">
                  <a16:creationId xmlns:a16="http://schemas.microsoft.com/office/drawing/2014/main" id="{8C698C60-E4EF-4704-83AF-19CB3D45E8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541588" y="1084926"/>
              <a:ext cx="1906829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101">
              <a:extLst>
                <a:ext uri="{FF2B5EF4-FFF2-40B4-BE49-F238E27FC236}">
                  <a16:creationId xmlns:a16="http://schemas.microsoft.com/office/drawing/2014/main" id="{B04CEC7F-5309-493F-878F-10DC783EBE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222620" y="1831298"/>
              <a:ext cx="7014" cy="1490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Arc 102">
              <a:extLst>
                <a:ext uri="{FF2B5EF4-FFF2-40B4-BE49-F238E27FC236}">
                  <a16:creationId xmlns:a16="http://schemas.microsoft.com/office/drawing/2014/main" id="{54F208F8-6282-4068-9BA1-E9018284574E}"/>
                </a:ext>
              </a:extLst>
            </p:cNvPr>
            <p:cNvSpPr>
              <a:spLocks/>
            </p:cNvSpPr>
            <p:nvPr/>
          </p:nvSpPr>
          <p:spPr bwMode="auto">
            <a:xfrm rot="80455" flipV="1">
              <a:off x="3738008" y="3313670"/>
              <a:ext cx="1484795" cy="802718"/>
            </a:xfrm>
            <a:custGeom>
              <a:avLst/>
              <a:gdLst>
                <a:gd name="T0" fmla="*/ 0 w 43134"/>
                <a:gd name="T1" fmla="*/ 2147483646 h 21600"/>
                <a:gd name="T2" fmla="*/ 2147483646 w 43134"/>
                <a:gd name="T3" fmla="*/ 2147483646 h 21600"/>
                <a:gd name="T4" fmla="*/ 2147483646 w 43134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Arc 104">
              <a:extLst>
                <a:ext uri="{FF2B5EF4-FFF2-40B4-BE49-F238E27FC236}">
                  <a16:creationId xmlns:a16="http://schemas.microsoft.com/office/drawing/2014/main" id="{6A813919-BC18-48A9-9286-372419747BAE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449200" y="1083808"/>
              <a:ext cx="773421" cy="756053"/>
            </a:xfrm>
            <a:custGeom>
              <a:avLst/>
              <a:gdLst>
                <a:gd name="T0" fmla="*/ 0 w 22906"/>
                <a:gd name="T1" fmla="*/ 2147483646 h 23840"/>
                <a:gd name="T2" fmla="*/ 2147483646 w 22906"/>
                <a:gd name="T3" fmla="*/ 2147483646 h 23840"/>
                <a:gd name="T4" fmla="*/ 2147483646 w 22906"/>
                <a:gd name="T5" fmla="*/ 2147483646 h 238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06" h="23840" fill="none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</a:path>
                <a:path w="22906" h="23840" stroke="0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  <a:lnTo>
                    <a:pt x="1306" y="21600"/>
                  </a:lnTo>
                  <a:lnTo>
                    <a:pt x="-1" y="3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293236D2-F243-429C-830C-AA0B12218BD7}"/>
                </a:ext>
              </a:extLst>
            </p:cNvPr>
            <p:cNvSpPr/>
            <p:nvPr/>
          </p:nvSpPr>
          <p:spPr bwMode="auto">
            <a:xfrm rot="16200000">
              <a:off x="3890169" y="913606"/>
              <a:ext cx="1222375" cy="1490663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</p:grpSp>
      <p:sp>
        <p:nvSpPr>
          <p:cNvPr id="12" name="Text Box 456">
            <a:extLst>
              <a:ext uri="{FF2B5EF4-FFF2-40B4-BE49-F238E27FC236}">
                <a16:creationId xmlns:a16="http://schemas.microsoft.com/office/drawing/2014/main" id="{2D8A353D-02CA-4A9E-B4FD-5DC39F08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A-27.01.01</a:t>
            </a:r>
          </a:p>
        </p:txBody>
      </p:sp>
      <p:sp>
        <p:nvSpPr>
          <p:cNvPr id="13" name="Text Box 753">
            <a:extLst>
              <a:ext uri="{FF2B5EF4-FFF2-40B4-BE49-F238E27FC236}">
                <a16:creationId xmlns:a16="http://schemas.microsoft.com/office/drawing/2014/main" id="{C46D18AB-7B78-4646-AEF3-1287F403D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66" y="5325068"/>
            <a:ext cx="8405813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From upright, at </a:t>
            </a:r>
            <a:r>
              <a:rPr lang="en-US" sz="1600" b="1" dirty="0" err="1"/>
              <a:t>centre</a:t>
            </a:r>
            <a:r>
              <a:rPr lang="en-US" sz="1600" b="1" dirty="0"/>
              <a:t>, pull through a quarter loop into a vertical upline, perform a ½ roll, push through a half loop into a vertical downline, push through a ¼ loop, exit inverted</a:t>
            </a:r>
            <a:endParaRPr lang="de-DE" sz="1600" b="1" dirty="0"/>
          </a:p>
        </p:txBody>
      </p:sp>
      <p:sp>
        <p:nvSpPr>
          <p:cNvPr id="14" name="AutoShape 398">
            <a:extLst>
              <a:ext uri="{FF2B5EF4-FFF2-40B4-BE49-F238E27FC236}">
                <a16:creationId xmlns:a16="http://schemas.microsoft.com/office/drawing/2014/main" id="{88246F44-8E8B-4813-B866-3B659D97782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37149" y="4130330"/>
            <a:ext cx="390525" cy="180975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dirty="0"/>
          </a:p>
        </p:txBody>
      </p:sp>
      <p:grpSp>
        <p:nvGrpSpPr>
          <p:cNvPr id="15" name="Group 428">
            <a:extLst>
              <a:ext uri="{FF2B5EF4-FFF2-40B4-BE49-F238E27FC236}">
                <a16:creationId xmlns:a16="http://schemas.microsoft.com/office/drawing/2014/main" id="{19E84BEC-1A29-4195-BDE2-FAF33C9F02FF}"/>
              </a:ext>
            </a:extLst>
          </p:cNvPr>
          <p:cNvGrpSpPr>
            <a:grpSpLocks/>
          </p:cNvGrpSpPr>
          <p:nvPr/>
        </p:nvGrpSpPr>
        <p:grpSpPr bwMode="auto">
          <a:xfrm rot="16046447">
            <a:off x="3122509" y="3899181"/>
            <a:ext cx="358775" cy="561975"/>
            <a:chOff x="2820" y="264"/>
            <a:chExt cx="420" cy="1452"/>
          </a:xfrm>
        </p:grpSpPr>
        <p:sp>
          <p:nvSpPr>
            <p:cNvPr id="16" name="Line 429">
              <a:extLst>
                <a:ext uri="{FF2B5EF4-FFF2-40B4-BE49-F238E27FC236}">
                  <a16:creationId xmlns:a16="http://schemas.microsoft.com/office/drawing/2014/main" id="{DF011CAE-8580-4CA9-820C-679A8EFBF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" name="Group 430">
              <a:extLst>
                <a:ext uri="{FF2B5EF4-FFF2-40B4-BE49-F238E27FC236}">
                  <a16:creationId xmlns:a16="http://schemas.microsoft.com/office/drawing/2014/main" id="{85723582-C8A9-48B4-ACBB-DE287A4BC4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" name="Group 431">
                <a:extLst>
                  <a:ext uri="{FF2B5EF4-FFF2-40B4-BE49-F238E27FC236}">
                    <a16:creationId xmlns:a16="http://schemas.microsoft.com/office/drawing/2014/main" id="{BF2E1C29-D8CB-4ADF-8E38-4AAEC9B86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" name="Group 432">
                  <a:extLst>
                    <a:ext uri="{FF2B5EF4-FFF2-40B4-BE49-F238E27FC236}">
                      <a16:creationId xmlns:a16="http://schemas.microsoft.com/office/drawing/2014/main" id="{EDF654B1-0769-4C2F-BD18-DBF2729AAC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" name="Group 433">
                    <a:extLst>
                      <a:ext uri="{FF2B5EF4-FFF2-40B4-BE49-F238E27FC236}">
                        <a16:creationId xmlns:a16="http://schemas.microsoft.com/office/drawing/2014/main" id="{4BED00B1-307F-4D8F-807F-0E29A8373B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" name="Freeform 434">
                      <a:extLst>
                        <a:ext uri="{FF2B5EF4-FFF2-40B4-BE49-F238E27FC236}">
                          <a16:creationId xmlns:a16="http://schemas.microsoft.com/office/drawing/2014/main" id="{FFE8829B-8E78-4199-ACD1-5ABB0EFCB1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" name="Freeform 435">
                      <a:extLst>
                        <a:ext uri="{FF2B5EF4-FFF2-40B4-BE49-F238E27FC236}">
                          <a16:creationId xmlns:a16="http://schemas.microsoft.com/office/drawing/2014/main" id="{90AE8EEE-62DC-4085-922E-B4021613BB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" name="Freeform 436">
                    <a:extLst>
                      <a:ext uri="{FF2B5EF4-FFF2-40B4-BE49-F238E27FC236}">
                        <a16:creationId xmlns:a16="http://schemas.microsoft.com/office/drawing/2014/main" id="{7539B2C4-EAE3-47F0-B1C5-B31BA0AA97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Freeform 437">
                    <a:extLst>
                      <a:ext uri="{FF2B5EF4-FFF2-40B4-BE49-F238E27FC236}">
                        <a16:creationId xmlns:a16="http://schemas.microsoft.com/office/drawing/2014/main" id="{FB481173-E31C-4EBE-A40C-42F3063652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" name="Line 438">
                  <a:extLst>
                    <a:ext uri="{FF2B5EF4-FFF2-40B4-BE49-F238E27FC236}">
                      <a16:creationId xmlns:a16="http://schemas.microsoft.com/office/drawing/2014/main" id="{730E2809-7BAC-4ED4-8C98-5795E4AF5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" name="AutoShape 439">
                <a:extLst>
                  <a:ext uri="{FF2B5EF4-FFF2-40B4-BE49-F238E27FC236}">
                    <a16:creationId xmlns:a16="http://schemas.microsoft.com/office/drawing/2014/main" id="{FA24A421-D575-4A09-87F8-FC703AEDF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0" name="Line 440">
                <a:extLst>
                  <a:ext uri="{FF2B5EF4-FFF2-40B4-BE49-F238E27FC236}">
                    <a16:creationId xmlns:a16="http://schemas.microsoft.com/office/drawing/2014/main" id="{5DB552EB-7C21-4B69-88FC-06A01CBFD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8" name="AutoShape 487">
            <a:extLst>
              <a:ext uri="{FF2B5EF4-FFF2-40B4-BE49-F238E27FC236}">
                <a16:creationId xmlns:a16="http://schemas.microsoft.com/office/drawing/2014/main" id="{EAFBE197-5DFF-493D-A86C-F8F36D4F28C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3795" y="4097162"/>
            <a:ext cx="392112" cy="188912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7" name="Group 415">
            <a:extLst>
              <a:ext uri="{FF2B5EF4-FFF2-40B4-BE49-F238E27FC236}">
                <a16:creationId xmlns:a16="http://schemas.microsoft.com/office/drawing/2014/main" id="{03F0FF79-10EF-45A9-B70A-C0AC08DB616D}"/>
              </a:ext>
            </a:extLst>
          </p:cNvPr>
          <p:cNvGrpSpPr>
            <a:grpSpLocks/>
          </p:cNvGrpSpPr>
          <p:nvPr/>
        </p:nvGrpSpPr>
        <p:grpSpPr bwMode="auto">
          <a:xfrm rot="10583963">
            <a:off x="5198556" y="2878371"/>
            <a:ext cx="325134" cy="449171"/>
            <a:chOff x="2820" y="264"/>
            <a:chExt cx="420" cy="1452"/>
          </a:xfrm>
        </p:grpSpPr>
        <p:sp>
          <p:nvSpPr>
            <p:cNvPr id="38" name="Line 416">
              <a:extLst>
                <a:ext uri="{FF2B5EF4-FFF2-40B4-BE49-F238E27FC236}">
                  <a16:creationId xmlns:a16="http://schemas.microsoft.com/office/drawing/2014/main" id="{A7A7409F-DD94-43E1-AAB8-57DA06E27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" name="Group 417">
              <a:extLst>
                <a:ext uri="{FF2B5EF4-FFF2-40B4-BE49-F238E27FC236}">
                  <a16:creationId xmlns:a16="http://schemas.microsoft.com/office/drawing/2014/main" id="{10B068D2-8762-4660-B7DF-6A3B3D8833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0" name="Group 418">
                <a:extLst>
                  <a:ext uri="{FF2B5EF4-FFF2-40B4-BE49-F238E27FC236}">
                    <a16:creationId xmlns:a16="http://schemas.microsoft.com/office/drawing/2014/main" id="{6471DDA0-50D9-40D4-B96A-0AE33E8EF5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3" name="Group 419">
                  <a:extLst>
                    <a:ext uri="{FF2B5EF4-FFF2-40B4-BE49-F238E27FC236}">
                      <a16:creationId xmlns:a16="http://schemas.microsoft.com/office/drawing/2014/main" id="{35C7BDCE-D1F9-460E-9D28-10505DB003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5" name="Group 420">
                    <a:extLst>
                      <a:ext uri="{FF2B5EF4-FFF2-40B4-BE49-F238E27FC236}">
                        <a16:creationId xmlns:a16="http://schemas.microsoft.com/office/drawing/2014/main" id="{CC6C6C2B-F751-48D4-921A-92EB02AFBF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8" name="Freeform 421">
                      <a:extLst>
                        <a:ext uri="{FF2B5EF4-FFF2-40B4-BE49-F238E27FC236}">
                          <a16:creationId xmlns:a16="http://schemas.microsoft.com/office/drawing/2014/main" id="{2C797EB2-1247-47B3-88C8-48A41B0D14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" name="Freeform 422">
                      <a:extLst>
                        <a:ext uri="{FF2B5EF4-FFF2-40B4-BE49-F238E27FC236}">
                          <a16:creationId xmlns:a16="http://schemas.microsoft.com/office/drawing/2014/main" id="{F3C7851A-44D0-4E88-804D-597A77D6F6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6" name="Freeform 423">
                    <a:extLst>
                      <a:ext uri="{FF2B5EF4-FFF2-40B4-BE49-F238E27FC236}">
                        <a16:creationId xmlns:a16="http://schemas.microsoft.com/office/drawing/2014/main" id="{CF6E67B2-1E4B-41CD-83F4-3DB3F5F83A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7" name="Freeform 424">
                    <a:extLst>
                      <a:ext uri="{FF2B5EF4-FFF2-40B4-BE49-F238E27FC236}">
                        <a16:creationId xmlns:a16="http://schemas.microsoft.com/office/drawing/2014/main" id="{9D89CC52-8B73-4138-AC39-68DE043B65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4" name="Line 425">
                  <a:extLst>
                    <a:ext uri="{FF2B5EF4-FFF2-40B4-BE49-F238E27FC236}">
                      <a16:creationId xmlns:a16="http://schemas.microsoft.com/office/drawing/2014/main" id="{8503EA9E-C575-4B63-8BEA-89131FDEF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1" name="AutoShape 426">
                <a:extLst>
                  <a:ext uri="{FF2B5EF4-FFF2-40B4-BE49-F238E27FC236}">
                    <a16:creationId xmlns:a16="http://schemas.microsoft.com/office/drawing/2014/main" id="{8C85BD84-8974-478C-A7A1-B781F141A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2" name="Line 427">
                <a:extLst>
                  <a:ext uri="{FF2B5EF4-FFF2-40B4-BE49-F238E27FC236}">
                    <a16:creationId xmlns:a16="http://schemas.microsoft.com/office/drawing/2014/main" id="{BC9A7281-34B5-478F-BF59-B9CE5095A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0" name="Group 546">
            <a:extLst>
              <a:ext uri="{FF2B5EF4-FFF2-40B4-BE49-F238E27FC236}">
                <a16:creationId xmlns:a16="http://schemas.microsoft.com/office/drawing/2014/main" id="{A498CCA0-B4C2-4F01-9AA7-D1610E3D5944}"/>
              </a:ext>
            </a:extLst>
          </p:cNvPr>
          <p:cNvGrpSpPr>
            <a:grpSpLocks/>
          </p:cNvGrpSpPr>
          <p:nvPr/>
        </p:nvGrpSpPr>
        <p:grpSpPr bwMode="auto">
          <a:xfrm rot="19340195">
            <a:off x="4927236" y="2521606"/>
            <a:ext cx="755650" cy="296862"/>
            <a:chOff x="4875" y="7237"/>
            <a:chExt cx="4230" cy="1883"/>
          </a:xfrm>
        </p:grpSpPr>
        <p:sp>
          <p:nvSpPr>
            <p:cNvPr id="51" name="Arc 547">
              <a:extLst>
                <a:ext uri="{FF2B5EF4-FFF2-40B4-BE49-F238E27FC236}">
                  <a16:creationId xmlns:a16="http://schemas.microsoft.com/office/drawing/2014/main" id="{33E583FF-810E-45D7-8D79-72175A04C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AutoShape 548">
              <a:extLst>
                <a:ext uri="{FF2B5EF4-FFF2-40B4-BE49-F238E27FC236}">
                  <a16:creationId xmlns:a16="http://schemas.microsoft.com/office/drawing/2014/main" id="{E3C3D4A0-1704-453C-987A-864B937EBE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56" name="Group 428">
            <a:extLst>
              <a:ext uri="{FF2B5EF4-FFF2-40B4-BE49-F238E27FC236}">
                <a16:creationId xmlns:a16="http://schemas.microsoft.com/office/drawing/2014/main" id="{4A41071F-3FF0-41D9-8516-856CE7992729}"/>
              </a:ext>
            </a:extLst>
          </p:cNvPr>
          <p:cNvGrpSpPr>
            <a:grpSpLocks/>
          </p:cNvGrpSpPr>
          <p:nvPr/>
        </p:nvGrpSpPr>
        <p:grpSpPr bwMode="auto">
          <a:xfrm rot="5553553" flipV="1">
            <a:off x="5801329" y="3944366"/>
            <a:ext cx="358775" cy="561975"/>
            <a:chOff x="2820" y="264"/>
            <a:chExt cx="420" cy="1452"/>
          </a:xfrm>
        </p:grpSpPr>
        <p:sp>
          <p:nvSpPr>
            <p:cNvPr id="57" name="Line 429">
              <a:extLst>
                <a:ext uri="{FF2B5EF4-FFF2-40B4-BE49-F238E27FC236}">
                  <a16:creationId xmlns:a16="http://schemas.microsoft.com/office/drawing/2014/main" id="{5F56D140-1561-4566-9FA0-F6D869B32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430">
              <a:extLst>
                <a:ext uri="{FF2B5EF4-FFF2-40B4-BE49-F238E27FC236}">
                  <a16:creationId xmlns:a16="http://schemas.microsoft.com/office/drawing/2014/main" id="{C44503DF-F457-49A7-BF24-AF5AADBA4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9" name="Group 431">
                <a:extLst>
                  <a:ext uri="{FF2B5EF4-FFF2-40B4-BE49-F238E27FC236}">
                    <a16:creationId xmlns:a16="http://schemas.microsoft.com/office/drawing/2014/main" id="{C886AD2E-80D2-45A5-9E20-2854CF77A7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2" name="Group 432">
                  <a:extLst>
                    <a:ext uri="{FF2B5EF4-FFF2-40B4-BE49-F238E27FC236}">
                      <a16:creationId xmlns:a16="http://schemas.microsoft.com/office/drawing/2014/main" id="{605A2DF1-F48E-440E-B70F-6F49EFE554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4" name="Group 433">
                    <a:extLst>
                      <a:ext uri="{FF2B5EF4-FFF2-40B4-BE49-F238E27FC236}">
                        <a16:creationId xmlns:a16="http://schemas.microsoft.com/office/drawing/2014/main" id="{0E0BFE9C-1C9B-4A74-923A-DF43503FBC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7" name="Freeform 434">
                      <a:extLst>
                        <a:ext uri="{FF2B5EF4-FFF2-40B4-BE49-F238E27FC236}">
                          <a16:creationId xmlns:a16="http://schemas.microsoft.com/office/drawing/2014/main" id="{EF4AF5E9-59C2-44EC-9A82-44354F7033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8" name="Freeform 435">
                      <a:extLst>
                        <a:ext uri="{FF2B5EF4-FFF2-40B4-BE49-F238E27FC236}">
                          <a16:creationId xmlns:a16="http://schemas.microsoft.com/office/drawing/2014/main" id="{41C371F8-80DD-447D-9A30-C5AA161F02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5" name="Freeform 436">
                    <a:extLst>
                      <a:ext uri="{FF2B5EF4-FFF2-40B4-BE49-F238E27FC236}">
                        <a16:creationId xmlns:a16="http://schemas.microsoft.com/office/drawing/2014/main" id="{5C0221B7-EFCE-497E-8EE8-96A46DD284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6" name="Freeform 437">
                    <a:extLst>
                      <a:ext uri="{FF2B5EF4-FFF2-40B4-BE49-F238E27FC236}">
                        <a16:creationId xmlns:a16="http://schemas.microsoft.com/office/drawing/2014/main" id="{A71F4161-AD01-4D45-8D1F-CF3EC9019C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3" name="Line 438">
                  <a:extLst>
                    <a:ext uri="{FF2B5EF4-FFF2-40B4-BE49-F238E27FC236}">
                      <a16:creationId xmlns:a16="http://schemas.microsoft.com/office/drawing/2014/main" id="{C364A6FA-E496-4169-B5E6-400F7D0FE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0" name="AutoShape 439">
                <a:extLst>
                  <a:ext uri="{FF2B5EF4-FFF2-40B4-BE49-F238E27FC236}">
                    <a16:creationId xmlns:a16="http://schemas.microsoft.com/office/drawing/2014/main" id="{8011CC91-B439-48F0-AF81-79CAC28EF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61" name="Line 440">
                <a:extLst>
                  <a:ext uri="{FF2B5EF4-FFF2-40B4-BE49-F238E27FC236}">
                    <a16:creationId xmlns:a16="http://schemas.microsoft.com/office/drawing/2014/main" id="{957DFB23-DC7E-45B1-8434-B64FD5082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9" name="Group 415">
            <a:extLst>
              <a:ext uri="{FF2B5EF4-FFF2-40B4-BE49-F238E27FC236}">
                <a16:creationId xmlns:a16="http://schemas.microsoft.com/office/drawing/2014/main" id="{31C9B555-1D40-470F-A227-C315653598E3}"/>
              </a:ext>
            </a:extLst>
          </p:cNvPr>
          <p:cNvGrpSpPr>
            <a:grpSpLocks/>
          </p:cNvGrpSpPr>
          <p:nvPr/>
        </p:nvGrpSpPr>
        <p:grpSpPr bwMode="auto">
          <a:xfrm rot="11016037" flipH="1">
            <a:off x="5184497" y="1724243"/>
            <a:ext cx="325134" cy="449171"/>
            <a:chOff x="2820" y="264"/>
            <a:chExt cx="420" cy="1452"/>
          </a:xfrm>
        </p:grpSpPr>
        <p:sp>
          <p:nvSpPr>
            <p:cNvPr id="70" name="Line 416">
              <a:extLst>
                <a:ext uri="{FF2B5EF4-FFF2-40B4-BE49-F238E27FC236}">
                  <a16:creationId xmlns:a16="http://schemas.microsoft.com/office/drawing/2014/main" id="{C54F39F4-E2CF-43EB-8CC2-20A966D8C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" name="Group 417">
              <a:extLst>
                <a:ext uri="{FF2B5EF4-FFF2-40B4-BE49-F238E27FC236}">
                  <a16:creationId xmlns:a16="http://schemas.microsoft.com/office/drawing/2014/main" id="{3D36E5BA-D1B3-4933-BE56-CFFB788334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2" name="Group 418">
                <a:extLst>
                  <a:ext uri="{FF2B5EF4-FFF2-40B4-BE49-F238E27FC236}">
                    <a16:creationId xmlns:a16="http://schemas.microsoft.com/office/drawing/2014/main" id="{F753FA82-D15D-4738-A989-FB6623A557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5" name="Group 419">
                  <a:extLst>
                    <a:ext uri="{FF2B5EF4-FFF2-40B4-BE49-F238E27FC236}">
                      <a16:creationId xmlns:a16="http://schemas.microsoft.com/office/drawing/2014/main" id="{83578AE2-D6AD-4101-BB8C-057099BAB0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7" name="Group 420">
                    <a:extLst>
                      <a:ext uri="{FF2B5EF4-FFF2-40B4-BE49-F238E27FC236}">
                        <a16:creationId xmlns:a16="http://schemas.microsoft.com/office/drawing/2014/main" id="{7D43035C-D7AC-4FF5-B857-727404A6F2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0" name="Freeform 421">
                      <a:extLst>
                        <a:ext uri="{FF2B5EF4-FFF2-40B4-BE49-F238E27FC236}">
                          <a16:creationId xmlns:a16="http://schemas.microsoft.com/office/drawing/2014/main" id="{A42593DB-1B96-4255-A297-8D19F80F78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1" name="Freeform 422">
                      <a:extLst>
                        <a:ext uri="{FF2B5EF4-FFF2-40B4-BE49-F238E27FC236}">
                          <a16:creationId xmlns:a16="http://schemas.microsoft.com/office/drawing/2014/main" id="{A4CE6C8E-FD42-4B2D-AFEE-2FB7D902F7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8" name="Freeform 423">
                    <a:extLst>
                      <a:ext uri="{FF2B5EF4-FFF2-40B4-BE49-F238E27FC236}">
                        <a16:creationId xmlns:a16="http://schemas.microsoft.com/office/drawing/2014/main" id="{77583F8D-E4E7-46DB-9720-4D16CEC65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9" name="Freeform 424">
                    <a:extLst>
                      <a:ext uri="{FF2B5EF4-FFF2-40B4-BE49-F238E27FC236}">
                        <a16:creationId xmlns:a16="http://schemas.microsoft.com/office/drawing/2014/main" id="{ADCCD554-4C1F-4382-8F66-E677E3E4A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6" name="Line 425">
                  <a:extLst>
                    <a:ext uri="{FF2B5EF4-FFF2-40B4-BE49-F238E27FC236}">
                      <a16:creationId xmlns:a16="http://schemas.microsoft.com/office/drawing/2014/main" id="{5533BD3D-BD8C-4E28-8C27-EBE7F41A0A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3" name="AutoShape 426">
                <a:extLst>
                  <a:ext uri="{FF2B5EF4-FFF2-40B4-BE49-F238E27FC236}">
                    <a16:creationId xmlns:a16="http://schemas.microsoft.com/office/drawing/2014/main" id="{3F135709-B296-4EC1-8B1A-412F82BB2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74" name="Line 427">
                <a:extLst>
                  <a:ext uri="{FF2B5EF4-FFF2-40B4-BE49-F238E27FC236}">
                    <a16:creationId xmlns:a16="http://schemas.microsoft.com/office/drawing/2014/main" id="{59C6B00A-5698-41C6-B25F-3413E769A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2" name="Group 415">
            <a:extLst>
              <a:ext uri="{FF2B5EF4-FFF2-40B4-BE49-F238E27FC236}">
                <a16:creationId xmlns:a16="http://schemas.microsoft.com/office/drawing/2014/main" id="{FB3BDE65-DCE8-4564-A0DB-F624F20CB727}"/>
              </a:ext>
            </a:extLst>
          </p:cNvPr>
          <p:cNvGrpSpPr>
            <a:grpSpLocks/>
          </p:cNvGrpSpPr>
          <p:nvPr/>
        </p:nvGrpSpPr>
        <p:grpSpPr bwMode="auto">
          <a:xfrm rot="16370490" flipV="1">
            <a:off x="4372037" y="701075"/>
            <a:ext cx="325134" cy="449171"/>
            <a:chOff x="2820" y="264"/>
            <a:chExt cx="420" cy="1452"/>
          </a:xfrm>
        </p:grpSpPr>
        <p:sp>
          <p:nvSpPr>
            <p:cNvPr id="83" name="Line 416">
              <a:extLst>
                <a:ext uri="{FF2B5EF4-FFF2-40B4-BE49-F238E27FC236}">
                  <a16:creationId xmlns:a16="http://schemas.microsoft.com/office/drawing/2014/main" id="{38CBE4D5-9D05-45C3-810C-8DAC8A8F0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" name="Group 417">
              <a:extLst>
                <a:ext uri="{FF2B5EF4-FFF2-40B4-BE49-F238E27FC236}">
                  <a16:creationId xmlns:a16="http://schemas.microsoft.com/office/drawing/2014/main" id="{5FCFBF06-97A1-4132-89F7-21BE0369B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5" name="Group 418">
                <a:extLst>
                  <a:ext uri="{FF2B5EF4-FFF2-40B4-BE49-F238E27FC236}">
                    <a16:creationId xmlns:a16="http://schemas.microsoft.com/office/drawing/2014/main" id="{9EA350E9-7F2F-4B0B-B946-613E6AF41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" name="Group 419">
                  <a:extLst>
                    <a:ext uri="{FF2B5EF4-FFF2-40B4-BE49-F238E27FC236}">
                      <a16:creationId xmlns:a16="http://schemas.microsoft.com/office/drawing/2014/main" id="{6CD5332E-0CF1-42A8-9D51-22FE7BF201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0" name="Group 420">
                    <a:extLst>
                      <a:ext uri="{FF2B5EF4-FFF2-40B4-BE49-F238E27FC236}">
                        <a16:creationId xmlns:a16="http://schemas.microsoft.com/office/drawing/2014/main" id="{D8794812-4858-42D4-B08C-9A88E6C491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3" name="Freeform 421">
                      <a:extLst>
                        <a:ext uri="{FF2B5EF4-FFF2-40B4-BE49-F238E27FC236}">
                          <a16:creationId xmlns:a16="http://schemas.microsoft.com/office/drawing/2014/main" id="{4A2127FD-4C07-4FD5-97B5-5CD87499A1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4" name="Freeform 422">
                      <a:extLst>
                        <a:ext uri="{FF2B5EF4-FFF2-40B4-BE49-F238E27FC236}">
                          <a16:creationId xmlns:a16="http://schemas.microsoft.com/office/drawing/2014/main" id="{2349796E-BB70-46B3-BC19-DCFFF58286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1" name="Freeform 423">
                    <a:extLst>
                      <a:ext uri="{FF2B5EF4-FFF2-40B4-BE49-F238E27FC236}">
                        <a16:creationId xmlns:a16="http://schemas.microsoft.com/office/drawing/2014/main" id="{C6E50BCA-4D4F-4781-87AD-33A94EAD8B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" name="Freeform 424">
                    <a:extLst>
                      <a:ext uri="{FF2B5EF4-FFF2-40B4-BE49-F238E27FC236}">
                        <a16:creationId xmlns:a16="http://schemas.microsoft.com/office/drawing/2014/main" id="{BF1F139D-A7B5-45CE-82EA-C46693F29A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9" name="Line 425">
                  <a:extLst>
                    <a:ext uri="{FF2B5EF4-FFF2-40B4-BE49-F238E27FC236}">
                      <a16:creationId xmlns:a16="http://schemas.microsoft.com/office/drawing/2014/main" id="{5CC1337F-03A8-4134-A612-989EBDED31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6" name="AutoShape 426">
                <a:extLst>
                  <a:ext uri="{FF2B5EF4-FFF2-40B4-BE49-F238E27FC236}">
                    <a16:creationId xmlns:a16="http://schemas.microsoft.com/office/drawing/2014/main" id="{00ECB188-B7F4-4399-AD6A-F65EA816B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7" name="Line 427">
                <a:extLst>
                  <a:ext uri="{FF2B5EF4-FFF2-40B4-BE49-F238E27FC236}">
                    <a16:creationId xmlns:a16="http://schemas.microsoft.com/office/drawing/2014/main" id="{61FBC3DB-2FD4-4F71-9B20-C0786F8DD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8" name="Group 415">
            <a:extLst>
              <a:ext uri="{FF2B5EF4-FFF2-40B4-BE49-F238E27FC236}">
                <a16:creationId xmlns:a16="http://schemas.microsoft.com/office/drawing/2014/main" id="{65247C80-5386-4F64-8705-0364F3466FB8}"/>
              </a:ext>
            </a:extLst>
          </p:cNvPr>
          <p:cNvGrpSpPr>
            <a:grpSpLocks/>
          </p:cNvGrpSpPr>
          <p:nvPr/>
        </p:nvGrpSpPr>
        <p:grpSpPr bwMode="auto">
          <a:xfrm rot="173523" flipH="1">
            <a:off x="3644981" y="2264305"/>
            <a:ext cx="325134" cy="449171"/>
            <a:chOff x="2820" y="264"/>
            <a:chExt cx="420" cy="1452"/>
          </a:xfrm>
        </p:grpSpPr>
        <p:sp>
          <p:nvSpPr>
            <p:cNvPr id="109" name="Line 416">
              <a:extLst>
                <a:ext uri="{FF2B5EF4-FFF2-40B4-BE49-F238E27FC236}">
                  <a16:creationId xmlns:a16="http://schemas.microsoft.com/office/drawing/2014/main" id="{D27923E2-B72A-49E7-A756-4B7AF2858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0" name="Group 417">
              <a:extLst>
                <a:ext uri="{FF2B5EF4-FFF2-40B4-BE49-F238E27FC236}">
                  <a16:creationId xmlns:a16="http://schemas.microsoft.com/office/drawing/2014/main" id="{53563215-D367-4456-8632-C77A4F2DE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1" name="Group 418">
                <a:extLst>
                  <a:ext uri="{FF2B5EF4-FFF2-40B4-BE49-F238E27FC236}">
                    <a16:creationId xmlns:a16="http://schemas.microsoft.com/office/drawing/2014/main" id="{B42B5098-AEB9-4A5E-A850-88F4098CB6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4" name="Group 419">
                  <a:extLst>
                    <a:ext uri="{FF2B5EF4-FFF2-40B4-BE49-F238E27FC236}">
                      <a16:creationId xmlns:a16="http://schemas.microsoft.com/office/drawing/2014/main" id="{A1FE0D8B-92FA-4774-A80C-A9428B83D5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6" name="Group 420">
                    <a:extLst>
                      <a:ext uri="{FF2B5EF4-FFF2-40B4-BE49-F238E27FC236}">
                        <a16:creationId xmlns:a16="http://schemas.microsoft.com/office/drawing/2014/main" id="{9FE8C23E-05A7-47F9-9602-DC821BF83C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9" name="Freeform 421">
                      <a:extLst>
                        <a:ext uri="{FF2B5EF4-FFF2-40B4-BE49-F238E27FC236}">
                          <a16:creationId xmlns:a16="http://schemas.microsoft.com/office/drawing/2014/main" id="{A2D1340C-1523-4B04-90F2-CE30DD1B27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0" name="Freeform 422">
                      <a:extLst>
                        <a:ext uri="{FF2B5EF4-FFF2-40B4-BE49-F238E27FC236}">
                          <a16:creationId xmlns:a16="http://schemas.microsoft.com/office/drawing/2014/main" id="{643BC64B-31BD-43C6-AE4F-67FEA76A4C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7" name="Freeform 423">
                    <a:extLst>
                      <a:ext uri="{FF2B5EF4-FFF2-40B4-BE49-F238E27FC236}">
                        <a16:creationId xmlns:a16="http://schemas.microsoft.com/office/drawing/2014/main" id="{9FBC87B0-E027-44D4-A5A5-E9410A6FA3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8" name="Freeform 424">
                    <a:extLst>
                      <a:ext uri="{FF2B5EF4-FFF2-40B4-BE49-F238E27FC236}">
                        <a16:creationId xmlns:a16="http://schemas.microsoft.com/office/drawing/2014/main" id="{A47A07FC-5F4D-402D-A426-FF63FEA599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5" name="Line 425">
                  <a:extLst>
                    <a:ext uri="{FF2B5EF4-FFF2-40B4-BE49-F238E27FC236}">
                      <a16:creationId xmlns:a16="http://schemas.microsoft.com/office/drawing/2014/main" id="{014D1DFE-591B-4535-B5B5-511A5AD516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2" name="AutoShape 426">
                <a:extLst>
                  <a:ext uri="{FF2B5EF4-FFF2-40B4-BE49-F238E27FC236}">
                    <a16:creationId xmlns:a16="http://schemas.microsoft.com/office/drawing/2014/main" id="{1FF8755D-2751-430E-AFAF-7331CD93C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13" name="Line 427">
                <a:extLst>
                  <a:ext uri="{FF2B5EF4-FFF2-40B4-BE49-F238E27FC236}">
                    <a16:creationId xmlns:a16="http://schemas.microsoft.com/office/drawing/2014/main" id="{71FA3D4A-799B-48EE-A929-64EC1B4BC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2" name="Text Box 399">
            <a:extLst>
              <a:ext uri="{FF2B5EF4-FFF2-40B4-BE49-F238E27FC236}">
                <a16:creationId xmlns:a16="http://schemas.microsoft.com/office/drawing/2014/main" id="{599A1F30-85CE-4AFD-B5F3-144F6BE45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303" y="2571416"/>
            <a:ext cx="1035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sp>
        <p:nvSpPr>
          <p:cNvPr id="123" name="Text Box 14">
            <a:extLst>
              <a:ext uri="{FF2B5EF4-FFF2-40B4-BE49-F238E27FC236}">
                <a16:creationId xmlns:a16="http://schemas.microsoft.com/office/drawing/2014/main" id="{83E72EB6-AAEA-4259-BC9B-968ABE886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600" y="182905"/>
            <a:ext cx="7299000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A-27.01 Pull-Push-Push Humpty Bump with half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074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">
            <a:extLst>
              <a:ext uri="{FF2B5EF4-FFF2-40B4-BE49-F238E27FC236}">
                <a16:creationId xmlns:a16="http://schemas.microsoft.com/office/drawing/2014/main" id="{F24120AB-CEEF-4609-97FB-89FFB978E33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502259" y="907958"/>
            <a:ext cx="4175337" cy="3326414"/>
            <a:chOff x="2541588" y="1047750"/>
            <a:chExt cx="3949700" cy="3068638"/>
          </a:xfrm>
        </p:grpSpPr>
        <p:sp>
          <p:nvSpPr>
            <p:cNvPr id="5" name="Line 105">
              <a:extLst>
                <a:ext uri="{FF2B5EF4-FFF2-40B4-BE49-F238E27FC236}">
                  <a16:creationId xmlns:a16="http://schemas.microsoft.com/office/drawing/2014/main" id="{D4885C3A-FC42-480A-82A6-DA2AEA6072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744799" y="1655462"/>
              <a:ext cx="10374" cy="1710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100">
              <a:extLst>
                <a:ext uri="{FF2B5EF4-FFF2-40B4-BE49-F238E27FC236}">
                  <a16:creationId xmlns:a16="http://schemas.microsoft.com/office/drawing/2014/main" id="{35BD88B2-F00A-471E-86A5-88280AA3EB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503751" y="1047753"/>
              <a:ext cx="19875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106">
              <a:extLst>
                <a:ext uri="{FF2B5EF4-FFF2-40B4-BE49-F238E27FC236}">
                  <a16:creationId xmlns:a16="http://schemas.microsoft.com/office/drawing/2014/main" id="{FE1B9516-AD22-458F-8CE5-88192E00A1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541588" y="1084926"/>
              <a:ext cx="1906829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101">
              <a:extLst>
                <a:ext uri="{FF2B5EF4-FFF2-40B4-BE49-F238E27FC236}">
                  <a16:creationId xmlns:a16="http://schemas.microsoft.com/office/drawing/2014/main" id="{CEBF65A7-693F-4AFD-9C21-778AC3008D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222620" y="1831298"/>
              <a:ext cx="7014" cy="1490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Arc 102">
              <a:extLst>
                <a:ext uri="{FF2B5EF4-FFF2-40B4-BE49-F238E27FC236}">
                  <a16:creationId xmlns:a16="http://schemas.microsoft.com/office/drawing/2014/main" id="{B7F67E93-21C0-4A5F-9562-0B7F1339B0C1}"/>
                </a:ext>
              </a:extLst>
            </p:cNvPr>
            <p:cNvSpPr>
              <a:spLocks/>
            </p:cNvSpPr>
            <p:nvPr/>
          </p:nvSpPr>
          <p:spPr bwMode="auto">
            <a:xfrm rot="80455" flipV="1">
              <a:off x="3738008" y="3313670"/>
              <a:ext cx="1484795" cy="802718"/>
            </a:xfrm>
            <a:custGeom>
              <a:avLst/>
              <a:gdLst>
                <a:gd name="T0" fmla="*/ 0 w 43134"/>
                <a:gd name="T1" fmla="*/ 2147483646 h 21600"/>
                <a:gd name="T2" fmla="*/ 2147483646 w 43134"/>
                <a:gd name="T3" fmla="*/ 2147483646 h 21600"/>
                <a:gd name="T4" fmla="*/ 2147483646 w 43134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Arc 104">
              <a:extLst>
                <a:ext uri="{FF2B5EF4-FFF2-40B4-BE49-F238E27FC236}">
                  <a16:creationId xmlns:a16="http://schemas.microsoft.com/office/drawing/2014/main" id="{18EF218C-B076-4B29-B671-FB84F20115CC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449200" y="1083808"/>
              <a:ext cx="773421" cy="756053"/>
            </a:xfrm>
            <a:custGeom>
              <a:avLst/>
              <a:gdLst>
                <a:gd name="T0" fmla="*/ 0 w 22906"/>
                <a:gd name="T1" fmla="*/ 2147483646 h 23840"/>
                <a:gd name="T2" fmla="*/ 2147483646 w 22906"/>
                <a:gd name="T3" fmla="*/ 2147483646 h 23840"/>
                <a:gd name="T4" fmla="*/ 2147483646 w 22906"/>
                <a:gd name="T5" fmla="*/ 2147483646 h 238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06" h="23840" fill="none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</a:path>
                <a:path w="22906" h="23840" stroke="0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  <a:lnTo>
                    <a:pt x="1306" y="21600"/>
                  </a:lnTo>
                  <a:lnTo>
                    <a:pt x="-1" y="3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A5C88217-86B5-41F3-9223-1F96291BFCC3}"/>
                </a:ext>
              </a:extLst>
            </p:cNvPr>
            <p:cNvSpPr/>
            <p:nvPr/>
          </p:nvSpPr>
          <p:spPr bwMode="auto">
            <a:xfrm rot="16200000">
              <a:off x="3890169" y="913606"/>
              <a:ext cx="1222375" cy="1490663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</p:grpSp>
      <p:sp>
        <p:nvSpPr>
          <p:cNvPr id="13" name="Text Box 456">
            <a:extLst>
              <a:ext uri="{FF2B5EF4-FFF2-40B4-BE49-F238E27FC236}">
                <a16:creationId xmlns:a16="http://schemas.microsoft.com/office/drawing/2014/main" id="{08D6BE4F-1BD4-40C3-9199-D850741D5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A-27.01.02</a:t>
            </a:r>
          </a:p>
        </p:txBody>
      </p:sp>
      <p:sp>
        <p:nvSpPr>
          <p:cNvPr id="14" name="AutoShape 398">
            <a:extLst>
              <a:ext uri="{FF2B5EF4-FFF2-40B4-BE49-F238E27FC236}">
                <a16:creationId xmlns:a16="http://schemas.microsoft.com/office/drawing/2014/main" id="{8A438056-843C-41B8-801D-63D44E49647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37149" y="4130330"/>
            <a:ext cx="390525" cy="180975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dirty="0"/>
          </a:p>
        </p:txBody>
      </p:sp>
      <p:grpSp>
        <p:nvGrpSpPr>
          <p:cNvPr id="15" name="Group 428">
            <a:extLst>
              <a:ext uri="{FF2B5EF4-FFF2-40B4-BE49-F238E27FC236}">
                <a16:creationId xmlns:a16="http://schemas.microsoft.com/office/drawing/2014/main" id="{ED24B3AE-BFCC-49FA-AD65-13B0CD4BCC99}"/>
              </a:ext>
            </a:extLst>
          </p:cNvPr>
          <p:cNvGrpSpPr>
            <a:grpSpLocks/>
          </p:cNvGrpSpPr>
          <p:nvPr/>
        </p:nvGrpSpPr>
        <p:grpSpPr bwMode="auto">
          <a:xfrm rot="16046447">
            <a:off x="3122509" y="3899181"/>
            <a:ext cx="358775" cy="561975"/>
            <a:chOff x="2820" y="264"/>
            <a:chExt cx="420" cy="1452"/>
          </a:xfrm>
        </p:grpSpPr>
        <p:sp>
          <p:nvSpPr>
            <p:cNvPr id="16" name="Line 429">
              <a:extLst>
                <a:ext uri="{FF2B5EF4-FFF2-40B4-BE49-F238E27FC236}">
                  <a16:creationId xmlns:a16="http://schemas.microsoft.com/office/drawing/2014/main" id="{70AD3760-AA62-43EA-9141-102AB28FB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" name="Group 430">
              <a:extLst>
                <a:ext uri="{FF2B5EF4-FFF2-40B4-BE49-F238E27FC236}">
                  <a16:creationId xmlns:a16="http://schemas.microsoft.com/office/drawing/2014/main" id="{C48501C5-A900-4F44-ADFB-DC29B8A9C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" name="Group 431">
                <a:extLst>
                  <a:ext uri="{FF2B5EF4-FFF2-40B4-BE49-F238E27FC236}">
                    <a16:creationId xmlns:a16="http://schemas.microsoft.com/office/drawing/2014/main" id="{53FC6F4F-05FE-4B36-B673-9821EC6092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" name="Group 432">
                  <a:extLst>
                    <a:ext uri="{FF2B5EF4-FFF2-40B4-BE49-F238E27FC236}">
                      <a16:creationId xmlns:a16="http://schemas.microsoft.com/office/drawing/2014/main" id="{1DE44C4F-428C-40D8-9289-94BE3366BF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" name="Group 433">
                    <a:extLst>
                      <a:ext uri="{FF2B5EF4-FFF2-40B4-BE49-F238E27FC236}">
                        <a16:creationId xmlns:a16="http://schemas.microsoft.com/office/drawing/2014/main" id="{61137E02-C02C-4656-B7A9-85DA26C248E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" name="Freeform 434">
                      <a:extLst>
                        <a:ext uri="{FF2B5EF4-FFF2-40B4-BE49-F238E27FC236}">
                          <a16:creationId xmlns:a16="http://schemas.microsoft.com/office/drawing/2014/main" id="{FA931886-85FB-4E30-A164-8636C909F0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" name="Freeform 435">
                      <a:extLst>
                        <a:ext uri="{FF2B5EF4-FFF2-40B4-BE49-F238E27FC236}">
                          <a16:creationId xmlns:a16="http://schemas.microsoft.com/office/drawing/2014/main" id="{E3B518F2-4918-4218-AF44-679A06FA2C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" name="Freeform 436">
                    <a:extLst>
                      <a:ext uri="{FF2B5EF4-FFF2-40B4-BE49-F238E27FC236}">
                        <a16:creationId xmlns:a16="http://schemas.microsoft.com/office/drawing/2014/main" id="{9DD3293F-38DD-4791-A8AD-1CDA3FCD05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Freeform 437">
                    <a:extLst>
                      <a:ext uri="{FF2B5EF4-FFF2-40B4-BE49-F238E27FC236}">
                        <a16:creationId xmlns:a16="http://schemas.microsoft.com/office/drawing/2014/main" id="{069C9914-F8FB-47AF-A9DB-30CE4569D3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" name="Line 438">
                  <a:extLst>
                    <a:ext uri="{FF2B5EF4-FFF2-40B4-BE49-F238E27FC236}">
                      <a16:creationId xmlns:a16="http://schemas.microsoft.com/office/drawing/2014/main" id="{381A8ED5-BC9E-4800-A14C-1F46FB5958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" name="AutoShape 439">
                <a:extLst>
                  <a:ext uri="{FF2B5EF4-FFF2-40B4-BE49-F238E27FC236}">
                    <a16:creationId xmlns:a16="http://schemas.microsoft.com/office/drawing/2014/main" id="{2D9AB358-254F-4DC5-ADF0-A3B28BA44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0" name="Line 440">
                <a:extLst>
                  <a:ext uri="{FF2B5EF4-FFF2-40B4-BE49-F238E27FC236}">
                    <a16:creationId xmlns:a16="http://schemas.microsoft.com/office/drawing/2014/main" id="{F627188C-9170-4E40-8E00-E48935EB6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8" name="AutoShape 487">
            <a:extLst>
              <a:ext uri="{FF2B5EF4-FFF2-40B4-BE49-F238E27FC236}">
                <a16:creationId xmlns:a16="http://schemas.microsoft.com/office/drawing/2014/main" id="{4E58E424-0A51-46F0-8A3F-966F15E78D7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3795" y="4097162"/>
            <a:ext cx="392112" cy="188912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7" name="Group 546">
            <a:extLst>
              <a:ext uri="{FF2B5EF4-FFF2-40B4-BE49-F238E27FC236}">
                <a16:creationId xmlns:a16="http://schemas.microsoft.com/office/drawing/2014/main" id="{13840E96-7CA9-4A75-B8B5-68539AA30285}"/>
              </a:ext>
            </a:extLst>
          </p:cNvPr>
          <p:cNvGrpSpPr>
            <a:grpSpLocks/>
          </p:cNvGrpSpPr>
          <p:nvPr/>
        </p:nvGrpSpPr>
        <p:grpSpPr bwMode="auto">
          <a:xfrm rot="19340195">
            <a:off x="4927236" y="2521606"/>
            <a:ext cx="755650" cy="296862"/>
            <a:chOff x="4875" y="7237"/>
            <a:chExt cx="4230" cy="1883"/>
          </a:xfrm>
        </p:grpSpPr>
        <p:sp>
          <p:nvSpPr>
            <p:cNvPr id="38" name="Arc 547">
              <a:extLst>
                <a:ext uri="{FF2B5EF4-FFF2-40B4-BE49-F238E27FC236}">
                  <a16:creationId xmlns:a16="http://schemas.microsoft.com/office/drawing/2014/main" id="{F3D02411-A15B-40CD-8355-F378C3617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AutoShape 548">
              <a:extLst>
                <a:ext uri="{FF2B5EF4-FFF2-40B4-BE49-F238E27FC236}">
                  <a16:creationId xmlns:a16="http://schemas.microsoft.com/office/drawing/2014/main" id="{E6331150-14F4-4B1C-A8DB-34C47561D4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43" name="Group 428">
            <a:extLst>
              <a:ext uri="{FF2B5EF4-FFF2-40B4-BE49-F238E27FC236}">
                <a16:creationId xmlns:a16="http://schemas.microsoft.com/office/drawing/2014/main" id="{BA82B201-5932-4D90-A519-CAF9624A5730}"/>
              </a:ext>
            </a:extLst>
          </p:cNvPr>
          <p:cNvGrpSpPr>
            <a:grpSpLocks/>
          </p:cNvGrpSpPr>
          <p:nvPr/>
        </p:nvGrpSpPr>
        <p:grpSpPr bwMode="auto">
          <a:xfrm rot="5553553" flipV="1">
            <a:off x="5801329" y="3944366"/>
            <a:ext cx="358775" cy="561975"/>
            <a:chOff x="2820" y="264"/>
            <a:chExt cx="420" cy="1452"/>
          </a:xfrm>
        </p:grpSpPr>
        <p:sp>
          <p:nvSpPr>
            <p:cNvPr id="44" name="Line 429">
              <a:extLst>
                <a:ext uri="{FF2B5EF4-FFF2-40B4-BE49-F238E27FC236}">
                  <a16:creationId xmlns:a16="http://schemas.microsoft.com/office/drawing/2014/main" id="{7A604319-4C18-4CCE-A780-818BE6299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" name="Group 430">
              <a:extLst>
                <a:ext uri="{FF2B5EF4-FFF2-40B4-BE49-F238E27FC236}">
                  <a16:creationId xmlns:a16="http://schemas.microsoft.com/office/drawing/2014/main" id="{6FB6ABFE-65F8-4A8F-8F32-81758322F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6" name="Group 431">
                <a:extLst>
                  <a:ext uri="{FF2B5EF4-FFF2-40B4-BE49-F238E27FC236}">
                    <a16:creationId xmlns:a16="http://schemas.microsoft.com/office/drawing/2014/main" id="{5BE8945A-0BC7-4DCA-8B18-C1B968FA0F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9" name="Group 432">
                  <a:extLst>
                    <a:ext uri="{FF2B5EF4-FFF2-40B4-BE49-F238E27FC236}">
                      <a16:creationId xmlns:a16="http://schemas.microsoft.com/office/drawing/2014/main" id="{181BD302-AEF3-49F8-BB08-E2DCBE3C0A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1" name="Group 433">
                    <a:extLst>
                      <a:ext uri="{FF2B5EF4-FFF2-40B4-BE49-F238E27FC236}">
                        <a16:creationId xmlns:a16="http://schemas.microsoft.com/office/drawing/2014/main" id="{E0D5786D-D3B6-48CB-8E62-64864C33B7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4" name="Freeform 434">
                      <a:extLst>
                        <a:ext uri="{FF2B5EF4-FFF2-40B4-BE49-F238E27FC236}">
                          <a16:creationId xmlns:a16="http://schemas.microsoft.com/office/drawing/2014/main" id="{FF1DC797-DADA-4206-BF2A-40DA1E00BF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5" name="Freeform 435">
                      <a:extLst>
                        <a:ext uri="{FF2B5EF4-FFF2-40B4-BE49-F238E27FC236}">
                          <a16:creationId xmlns:a16="http://schemas.microsoft.com/office/drawing/2014/main" id="{7836DE43-A841-459E-BBF5-A048CCAEF1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2" name="Freeform 436">
                    <a:extLst>
                      <a:ext uri="{FF2B5EF4-FFF2-40B4-BE49-F238E27FC236}">
                        <a16:creationId xmlns:a16="http://schemas.microsoft.com/office/drawing/2014/main" id="{2D51DAB1-E6D3-4A03-A27A-1DD412AB87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3" name="Freeform 437">
                    <a:extLst>
                      <a:ext uri="{FF2B5EF4-FFF2-40B4-BE49-F238E27FC236}">
                        <a16:creationId xmlns:a16="http://schemas.microsoft.com/office/drawing/2014/main" id="{23A154DB-E389-4A29-9DD2-2E8FD168F7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0" name="Line 438">
                  <a:extLst>
                    <a:ext uri="{FF2B5EF4-FFF2-40B4-BE49-F238E27FC236}">
                      <a16:creationId xmlns:a16="http://schemas.microsoft.com/office/drawing/2014/main" id="{8DBA6C76-81A7-4B9F-8830-0B261028B6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7" name="AutoShape 439">
                <a:extLst>
                  <a:ext uri="{FF2B5EF4-FFF2-40B4-BE49-F238E27FC236}">
                    <a16:creationId xmlns:a16="http://schemas.microsoft.com/office/drawing/2014/main" id="{1577425C-1336-4CBA-A49F-A05BCD7C5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8" name="Line 440">
                <a:extLst>
                  <a:ext uri="{FF2B5EF4-FFF2-40B4-BE49-F238E27FC236}">
                    <a16:creationId xmlns:a16="http://schemas.microsoft.com/office/drawing/2014/main" id="{D966BB53-893E-44FC-8E63-F53CA7AA8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8" name="Oval 85">
            <a:extLst>
              <a:ext uri="{FF2B5EF4-FFF2-40B4-BE49-F238E27FC236}">
                <a16:creationId xmlns:a16="http://schemas.microsoft.com/office/drawing/2014/main" id="{09565C72-BC40-4126-8724-3766DA5426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0558" y="2743694"/>
            <a:ext cx="1507229" cy="1444848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9" name="Oval 87">
            <a:extLst>
              <a:ext uri="{FF2B5EF4-FFF2-40B4-BE49-F238E27FC236}">
                <a16:creationId xmlns:a16="http://schemas.microsoft.com/office/drawing/2014/main" id="{2CD82FC9-7169-465A-BDD3-D2F8CFF118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49455" y="916672"/>
            <a:ext cx="1460499" cy="1418824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0" name="Text Box 91">
            <a:extLst>
              <a:ext uri="{FF2B5EF4-FFF2-40B4-BE49-F238E27FC236}">
                <a16:creationId xmlns:a16="http://schemas.microsoft.com/office/drawing/2014/main" id="{64900901-1CAF-4B9F-92EF-F96B56C4A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16" y="3527425"/>
            <a:ext cx="2097088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61" name="Oval 85">
            <a:extLst>
              <a:ext uri="{FF2B5EF4-FFF2-40B4-BE49-F238E27FC236}">
                <a16:creationId xmlns:a16="http://schemas.microsoft.com/office/drawing/2014/main" id="{826179EC-27A2-42AC-B30F-E2B7A412B1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6466" y="2786347"/>
            <a:ext cx="1507229" cy="1444848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2" name="Text Box 89">
            <a:extLst>
              <a:ext uri="{FF2B5EF4-FFF2-40B4-BE49-F238E27FC236}">
                <a16:creationId xmlns:a16="http://schemas.microsoft.com/office/drawing/2014/main" id="{BC0D3D9B-513A-4F39-B9E4-A9AA051D4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254" y="2378075"/>
            <a:ext cx="3243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Half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4" name="Oval 74">
            <a:extLst>
              <a:ext uri="{FF2B5EF4-FFF2-40B4-BE49-F238E27FC236}">
                <a16:creationId xmlns:a16="http://schemas.microsoft.com/office/drawing/2014/main" id="{CA083180-AA1B-44AF-8DAC-73F26289D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23780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6" name="Oval 74">
            <a:extLst>
              <a:ext uri="{FF2B5EF4-FFF2-40B4-BE49-F238E27FC236}">
                <a16:creationId xmlns:a16="http://schemas.microsoft.com/office/drawing/2014/main" id="{38EB947D-BE2D-42A2-8DDF-D7671FD9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708" y="152195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7" name="Oval 74">
            <a:extLst>
              <a:ext uri="{FF2B5EF4-FFF2-40B4-BE49-F238E27FC236}">
                <a16:creationId xmlns:a16="http://schemas.microsoft.com/office/drawing/2014/main" id="{B2C3ADDA-C8D0-47A9-B434-1E736C6D7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7483" y="148873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8" name="Oval 74">
            <a:extLst>
              <a:ext uri="{FF2B5EF4-FFF2-40B4-BE49-F238E27FC236}">
                <a16:creationId xmlns:a16="http://schemas.microsoft.com/office/drawing/2014/main" id="{289CDF7C-AB69-4896-9BD7-F3171486B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438" y="343101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9" name="Oval 74">
            <a:extLst>
              <a:ext uri="{FF2B5EF4-FFF2-40B4-BE49-F238E27FC236}">
                <a16:creationId xmlns:a16="http://schemas.microsoft.com/office/drawing/2014/main" id="{EEBA0C16-7F9F-468B-B102-E3947E89A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701" y="412096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0" name="Oval 74">
            <a:extLst>
              <a:ext uri="{FF2B5EF4-FFF2-40B4-BE49-F238E27FC236}">
                <a16:creationId xmlns:a16="http://schemas.microsoft.com/office/drawing/2014/main" id="{4ED5FE32-0FCE-4552-B044-7877760D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140" y="347424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2" name="Text Box 14">
            <a:extLst>
              <a:ext uri="{FF2B5EF4-FFF2-40B4-BE49-F238E27FC236}">
                <a16:creationId xmlns:a16="http://schemas.microsoft.com/office/drawing/2014/main" id="{CFE0F684-8226-4287-B9BE-178811CD1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600" y="182905"/>
            <a:ext cx="7299000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A-27.01 Pull-Push-Push Humpty Bump with half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1384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 autoUpdateAnimBg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78">
            <a:extLst>
              <a:ext uri="{FF2B5EF4-FFF2-40B4-BE49-F238E27FC236}">
                <a16:creationId xmlns:a16="http://schemas.microsoft.com/office/drawing/2014/main" id="{DF621175-778A-438F-8FF5-73108CE8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A-27.02.01</a:t>
            </a: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A46DF7E-1573-4269-937D-818174368346}"/>
              </a:ext>
            </a:extLst>
          </p:cNvPr>
          <p:cNvGrpSpPr/>
          <p:nvPr/>
        </p:nvGrpSpPr>
        <p:grpSpPr>
          <a:xfrm>
            <a:off x="4243027" y="1474740"/>
            <a:ext cx="3499667" cy="2574948"/>
            <a:chOff x="4338326" y="1902996"/>
            <a:chExt cx="3305486" cy="2225964"/>
          </a:xfrm>
        </p:grpSpPr>
        <p:sp>
          <p:nvSpPr>
            <p:cNvPr id="122" name="Line 354">
              <a:extLst>
                <a:ext uri="{FF2B5EF4-FFF2-40B4-BE49-F238E27FC236}">
                  <a16:creationId xmlns:a16="http://schemas.microsoft.com/office/drawing/2014/main" id="{1FD4AF08-9A7E-46EC-84E7-EFD711BB2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6674" y="2524043"/>
              <a:ext cx="1190393" cy="1411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3" name="Gruppieren 2">
              <a:extLst>
                <a:ext uri="{FF2B5EF4-FFF2-40B4-BE49-F238E27FC236}">
                  <a16:creationId xmlns:a16="http://schemas.microsoft.com/office/drawing/2014/main" id="{28FC1135-A3CB-45BD-9FB0-A2C88EC1F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6409" y="3646360"/>
              <a:ext cx="917575" cy="482600"/>
              <a:chOff x="5502961" y="3648075"/>
              <a:chExt cx="917575" cy="482600"/>
            </a:xfrm>
          </p:grpSpPr>
          <p:sp>
            <p:nvSpPr>
              <p:cNvPr id="129" name="Arc 356">
                <a:extLst>
                  <a:ext uri="{FF2B5EF4-FFF2-40B4-BE49-F238E27FC236}">
                    <a16:creationId xmlns:a16="http://schemas.microsoft.com/office/drawing/2014/main" id="{097EC7A7-C47E-4230-B000-0DAFF2B42EB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917350" y="3648075"/>
                <a:ext cx="503186" cy="482600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" name="Line 357">
                <a:extLst>
                  <a:ext uri="{FF2B5EF4-FFF2-40B4-BE49-F238E27FC236}">
                    <a16:creationId xmlns:a16="http://schemas.microsoft.com/office/drawing/2014/main" id="{F64D7541-D3FE-494A-A679-CF37B7364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2961" y="4130441"/>
                <a:ext cx="4143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4" name="Group 358">
              <a:extLst>
                <a:ext uri="{FF2B5EF4-FFF2-40B4-BE49-F238E27FC236}">
                  <a16:creationId xmlns:a16="http://schemas.microsoft.com/office/drawing/2014/main" id="{3A8528F2-B557-4C00-BCBA-141828BB61C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38326" y="3418770"/>
              <a:ext cx="917575" cy="482600"/>
              <a:chOff x="1986" y="1974"/>
              <a:chExt cx="744" cy="348"/>
            </a:xfrm>
          </p:grpSpPr>
          <p:sp>
            <p:nvSpPr>
              <p:cNvPr id="127" name="Arc 359">
                <a:extLst>
                  <a:ext uri="{FF2B5EF4-FFF2-40B4-BE49-F238E27FC236}">
                    <a16:creationId xmlns:a16="http://schemas.microsoft.com/office/drawing/2014/main" id="{DC3C5A93-E7A0-4ED8-91FB-539C1170B5C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986" y="1974"/>
                <a:ext cx="408" cy="348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360">
                <a:extLst>
                  <a:ext uri="{FF2B5EF4-FFF2-40B4-BE49-F238E27FC236}">
                    <a16:creationId xmlns:a16="http://schemas.microsoft.com/office/drawing/2014/main" id="{818C2FD2-5C74-478C-B5A9-7FB94B800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4" y="232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" name="Line 364">
              <a:extLst>
                <a:ext uri="{FF2B5EF4-FFF2-40B4-BE49-F238E27FC236}">
                  <a16:creationId xmlns:a16="http://schemas.microsoft.com/office/drawing/2014/main" id="{1116CB1E-5C77-4541-9F91-F011447475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5900" y="2042669"/>
              <a:ext cx="1476749" cy="1660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Bogen 125">
              <a:extLst>
                <a:ext uri="{FF2B5EF4-FFF2-40B4-BE49-F238E27FC236}">
                  <a16:creationId xmlns:a16="http://schemas.microsoft.com/office/drawing/2014/main" id="{CA963099-9B67-40DE-B70B-E3AB29E295D0}"/>
                </a:ext>
              </a:extLst>
            </p:cNvPr>
            <p:cNvSpPr/>
            <p:nvPr/>
          </p:nvSpPr>
          <p:spPr bwMode="auto">
            <a:xfrm>
              <a:off x="6595437" y="1902996"/>
              <a:ext cx="1048375" cy="881887"/>
            </a:xfrm>
            <a:prstGeom prst="arc">
              <a:avLst>
                <a:gd name="adj1" fmla="val 13038686"/>
                <a:gd name="adj2" fmla="val 1463481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2" name="Rectangle 279">
            <a:extLst>
              <a:ext uri="{FF2B5EF4-FFF2-40B4-BE49-F238E27FC236}">
                <a16:creationId xmlns:a16="http://schemas.microsoft.com/office/drawing/2014/main" id="{9D414C4E-3634-4858-ABB2-6147D2438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799" y="125619"/>
            <a:ext cx="6869112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A-27.02 Trombone with roll</a:t>
            </a:r>
            <a:endParaRPr lang="de-DE" sz="2000" dirty="0"/>
          </a:p>
        </p:txBody>
      </p:sp>
      <p:sp>
        <p:nvSpPr>
          <p:cNvPr id="133" name="Text Box 538">
            <a:extLst>
              <a:ext uri="{FF2B5EF4-FFF2-40B4-BE49-F238E27FC236}">
                <a16:creationId xmlns:a16="http://schemas.microsoft.com/office/drawing/2014/main" id="{BB7CFABC-5761-4D2E-AECF-C82756A7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169" y="4853735"/>
            <a:ext cx="41529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From inverted, push through a ⅛ loop into a 45° upline, push through a half loop into a 45° downline, perform a roll, pull through a ⅛ loop, exit upright. </a:t>
            </a:r>
            <a:endParaRPr lang="de-DE" sz="1600" b="1" dirty="0"/>
          </a:p>
        </p:txBody>
      </p:sp>
      <p:sp>
        <p:nvSpPr>
          <p:cNvPr id="134" name="AutoShape 349">
            <a:extLst>
              <a:ext uri="{FF2B5EF4-FFF2-40B4-BE49-F238E27FC236}">
                <a16:creationId xmlns:a16="http://schemas.microsoft.com/office/drawing/2014/main" id="{4F4FC371-B994-47A2-B6FE-86018C43FE0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46746" y="365647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35" name="AutoShape 370">
            <a:extLst>
              <a:ext uri="{FF2B5EF4-FFF2-40B4-BE49-F238E27FC236}">
                <a16:creationId xmlns:a16="http://schemas.microsoft.com/office/drawing/2014/main" id="{90A060E3-CBEA-4E29-AA1A-D98EAC4E957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95532" y="393235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36" name="Group 446">
            <a:extLst>
              <a:ext uri="{FF2B5EF4-FFF2-40B4-BE49-F238E27FC236}">
                <a16:creationId xmlns:a16="http://schemas.microsoft.com/office/drawing/2014/main" id="{0FFFED18-7237-4921-8C87-20D42B752411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288672" y="3524795"/>
            <a:ext cx="311150" cy="490538"/>
            <a:chOff x="2820" y="264"/>
            <a:chExt cx="420" cy="1452"/>
          </a:xfrm>
        </p:grpSpPr>
        <p:sp>
          <p:nvSpPr>
            <p:cNvPr id="137" name="Line 447">
              <a:extLst>
                <a:ext uri="{FF2B5EF4-FFF2-40B4-BE49-F238E27FC236}">
                  <a16:creationId xmlns:a16="http://schemas.microsoft.com/office/drawing/2014/main" id="{65CDE968-ABCA-4616-9D44-7A1594EAE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8" name="Group 448">
              <a:extLst>
                <a:ext uri="{FF2B5EF4-FFF2-40B4-BE49-F238E27FC236}">
                  <a16:creationId xmlns:a16="http://schemas.microsoft.com/office/drawing/2014/main" id="{303BA606-6B8A-4509-9C35-7E580E117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9" name="Group 449">
                <a:extLst>
                  <a:ext uri="{FF2B5EF4-FFF2-40B4-BE49-F238E27FC236}">
                    <a16:creationId xmlns:a16="http://schemas.microsoft.com/office/drawing/2014/main" id="{0B7D18DD-F400-4DE8-BA5A-F9D2EB7B0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2" name="Group 450">
                  <a:extLst>
                    <a:ext uri="{FF2B5EF4-FFF2-40B4-BE49-F238E27FC236}">
                      <a16:creationId xmlns:a16="http://schemas.microsoft.com/office/drawing/2014/main" id="{FB3E2D99-72B3-457F-9F5C-D179FDE61A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4" name="Group 451">
                    <a:extLst>
                      <a:ext uri="{FF2B5EF4-FFF2-40B4-BE49-F238E27FC236}">
                        <a16:creationId xmlns:a16="http://schemas.microsoft.com/office/drawing/2014/main" id="{B04A8520-4DEC-4E49-AD7E-FF41420372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7" name="Freeform 452">
                      <a:extLst>
                        <a:ext uri="{FF2B5EF4-FFF2-40B4-BE49-F238E27FC236}">
                          <a16:creationId xmlns:a16="http://schemas.microsoft.com/office/drawing/2014/main" id="{528E2F86-ED71-499B-9827-2860D8339C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8" name="Freeform 453">
                      <a:extLst>
                        <a:ext uri="{FF2B5EF4-FFF2-40B4-BE49-F238E27FC236}">
                          <a16:creationId xmlns:a16="http://schemas.microsoft.com/office/drawing/2014/main" id="{459B9B91-8309-4629-BD70-9213CC8339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5" name="Freeform 454">
                    <a:extLst>
                      <a:ext uri="{FF2B5EF4-FFF2-40B4-BE49-F238E27FC236}">
                        <a16:creationId xmlns:a16="http://schemas.microsoft.com/office/drawing/2014/main" id="{2581A58A-F362-4F86-A703-E09EDA0AB3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Freeform 455">
                    <a:extLst>
                      <a:ext uri="{FF2B5EF4-FFF2-40B4-BE49-F238E27FC236}">
                        <a16:creationId xmlns:a16="http://schemas.microsoft.com/office/drawing/2014/main" id="{C735534B-1F9A-4AC6-9772-5A08B046C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3" name="Line 456">
                  <a:extLst>
                    <a:ext uri="{FF2B5EF4-FFF2-40B4-BE49-F238E27FC236}">
                      <a16:creationId xmlns:a16="http://schemas.microsoft.com/office/drawing/2014/main" id="{B462DE1E-C59F-416D-AE45-B17B2738C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0" name="AutoShape 457">
                <a:extLst>
                  <a:ext uri="{FF2B5EF4-FFF2-40B4-BE49-F238E27FC236}">
                    <a16:creationId xmlns:a16="http://schemas.microsoft.com/office/drawing/2014/main" id="{8AC7C125-3941-4B74-B44B-4BE269800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41" name="Line 458">
                <a:extLst>
                  <a:ext uri="{FF2B5EF4-FFF2-40B4-BE49-F238E27FC236}">
                    <a16:creationId xmlns:a16="http://schemas.microsoft.com/office/drawing/2014/main" id="{01612523-5529-4324-940B-D6B1FFD82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9" name="Group 459">
            <a:extLst>
              <a:ext uri="{FF2B5EF4-FFF2-40B4-BE49-F238E27FC236}">
                <a16:creationId xmlns:a16="http://schemas.microsoft.com/office/drawing/2014/main" id="{184A3007-E060-4853-938F-FD11000AEC0B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4997356" y="3777577"/>
            <a:ext cx="311150" cy="490538"/>
            <a:chOff x="2820" y="264"/>
            <a:chExt cx="420" cy="1452"/>
          </a:xfrm>
        </p:grpSpPr>
        <p:sp>
          <p:nvSpPr>
            <p:cNvPr id="150" name="Line 460">
              <a:extLst>
                <a:ext uri="{FF2B5EF4-FFF2-40B4-BE49-F238E27FC236}">
                  <a16:creationId xmlns:a16="http://schemas.microsoft.com/office/drawing/2014/main" id="{E3E7EA81-A9F3-431D-A51D-4D929683E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1" name="Group 461">
              <a:extLst>
                <a:ext uri="{FF2B5EF4-FFF2-40B4-BE49-F238E27FC236}">
                  <a16:creationId xmlns:a16="http://schemas.microsoft.com/office/drawing/2014/main" id="{FC6FF0AC-006F-4ADA-B8CE-FA959512B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2" name="Group 462">
                <a:extLst>
                  <a:ext uri="{FF2B5EF4-FFF2-40B4-BE49-F238E27FC236}">
                    <a16:creationId xmlns:a16="http://schemas.microsoft.com/office/drawing/2014/main" id="{0305971B-4E44-4C2A-8846-3345B039A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5" name="Group 463">
                  <a:extLst>
                    <a:ext uri="{FF2B5EF4-FFF2-40B4-BE49-F238E27FC236}">
                      <a16:creationId xmlns:a16="http://schemas.microsoft.com/office/drawing/2014/main" id="{2EC408FE-3F80-4FBE-8771-9739222046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7" name="Group 464">
                    <a:extLst>
                      <a:ext uri="{FF2B5EF4-FFF2-40B4-BE49-F238E27FC236}">
                        <a16:creationId xmlns:a16="http://schemas.microsoft.com/office/drawing/2014/main" id="{0D9FB8BF-73BC-4BBB-927A-7C73895E42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0" name="Freeform 465">
                      <a:extLst>
                        <a:ext uri="{FF2B5EF4-FFF2-40B4-BE49-F238E27FC236}">
                          <a16:creationId xmlns:a16="http://schemas.microsoft.com/office/drawing/2014/main" id="{5F383F73-8834-4CBF-B45A-73E02F6074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1" name="Freeform 466">
                      <a:extLst>
                        <a:ext uri="{FF2B5EF4-FFF2-40B4-BE49-F238E27FC236}">
                          <a16:creationId xmlns:a16="http://schemas.microsoft.com/office/drawing/2014/main" id="{B2B62708-5BD9-4532-B86E-948042F6BA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8" name="Freeform 467">
                    <a:extLst>
                      <a:ext uri="{FF2B5EF4-FFF2-40B4-BE49-F238E27FC236}">
                        <a16:creationId xmlns:a16="http://schemas.microsoft.com/office/drawing/2014/main" id="{46984611-F280-4178-B80E-B30B63F111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9" name="Freeform 468">
                    <a:extLst>
                      <a:ext uri="{FF2B5EF4-FFF2-40B4-BE49-F238E27FC236}">
                        <a16:creationId xmlns:a16="http://schemas.microsoft.com/office/drawing/2014/main" id="{652B9873-67BA-442A-B6D6-4C1CC31CD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6" name="Line 469">
                  <a:extLst>
                    <a:ext uri="{FF2B5EF4-FFF2-40B4-BE49-F238E27FC236}">
                      <a16:creationId xmlns:a16="http://schemas.microsoft.com/office/drawing/2014/main" id="{3DED9D76-2571-4603-9624-14812817E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3" name="AutoShape 470">
                <a:extLst>
                  <a:ext uri="{FF2B5EF4-FFF2-40B4-BE49-F238E27FC236}">
                    <a16:creationId xmlns:a16="http://schemas.microsoft.com/office/drawing/2014/main" id="{F0A46F86-AA12-477E-AADA-DA62380A2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4" name="Line 471">
                <a:extLst>
                  <a:ext uri="{FF2B5EF4-FFF2-40B4-BE49-F238E27FC236}">
                    <a16:creationId xmlns:a16="http://schemas.microsoft.com/office/drawing/2014/main" id="{11291413-5DD5-47B7-8B2E-6EB16CC6D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5" name="Group 478">
            <a:extLst>
              <a:ext uri="{FF2B5EF4-FFF2-40B4-BE49-F238E27FC236}">
                <a16:creationId xmlns:a16="http://schemas.microsoft.com/office/drawing/2014/main" id="{4DDA559E-5022-4B5D-A252-4501254B5812}"/>
              </a:ext>
            </a:extLst>
          </p:cNvPr>
          <p:cNvGrpSpPr>
            <a:grpSpLocks/>
          </p:cNvGrpSpPr>
          <p:nvPr/>
        </p:nvGrpSpPr>
        <p:grpSpPr bwMode="auto">
          <a:xfrm rot="13536086" flipH="1">
            <a:off x="6578546" y="3190194"/>
            <a:ext cx="311150" cy="490538"/>
            <a:chOff x="2820" y="264"/>
            <a:chExt cx="420" cy="1452"/>
          </a:xfrm>
        </p:grpSpPr>
        <p:sp>
          <p:nvSpPr>
            <p:cNvPr id="166" name="Line 479">
              <a:extLst>
                <a:ext uri="{FF2B5EF4-FFF2-40B4-BE49-F238E27FC236}">
                  <a16:creationId xmlns:a16="http://schemas.microsoft.com/office/drawing/2014/main" id="{07E332F2-13E6-4BE3-ADE2-5C87F21B7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7" name="Group 480">
              <a:extLst>
                <a:ext uri="{FF2B5EF4-FFF2-40B4-BE49-F238E27FC236}">
                  <a16:creationId xmlns:a16="http://schemas.microsoft.com/office/drawing/2014/main" id="{E78C6110-7E68-4792-931F-C0DF637E0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8" name="Group 481">
                <a:extLst>
                  <a:ext uri="{FF2B5EF4-FFF2-40B4-BE49-F238E27FC236}">
                    <a16:creationId xmlns:a16="http://schemas.microsoft.com/office/drawing/2014/main" id="{2D2932EE-2092-4CFF-895D-6249F2FF6F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1" name="Group 482">
                  <a:extLst>
                    <a:ext uri="{FF2B5EF4-FFF2-40B4-BE49-F238E27FC236}">
                      <a16:creationId xmlns:a16="http://schemas.microsoft.com/office/drawing/2014/main" id="{9951F156-8A6D-42A9-9B6C-3A405CE9B2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3" name="Group 483">
                    <a:extLst>
                      <a:ext uri="{FF2B5EF4-FFF2-40B4-BE49-F238E27FC236}">
                        <a16:creationId xmlns:a16="http://schemas.microsoft.com/office/drawing/2014/main" id="{72170D81-F2BE-4671-AAE5-EAA7853F6B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6" name="Freeform 484">
                      <a:extLst>
                        <a:ext uri="{FF2B5EF4-FFF2-40B4-BE49-F238E27FC236}">
                          <a16:creationId xmlns:a16="http://schemas.microsoft.com/office/drawing/2014/main" id="{5C0A75D5-EE6F-41BE-AF72-CC288662CF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7" name="Freeform 485">
                      <a:extLst>
                        <a:ext uri="{FF2B5EF4-FFF2-40B4-BE49-F238E27FC236}">
                          <a16:creationId xmlns:a16="http://schemas.microsoft.com/office/drawing/2014/main" id="{21F33921-C248-498A-8E9E-6A9DFA13A1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4" name="Freeform 486">
                    <a:extLst>
                      <a:ext uri="{FF2B5EF4-FFF2-40B4-BE49-F238E27FC236}">
                        <a16:creationId xmlns:a16="http://schemas.microsoft.com/office/drawing/2014/main" id="{98236A59-EDCA-4EFC-A74D-8147424921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5" name="Freeform 487">
                    <a:extLst>
                      <a:ext uri="{FF2B5EF4-FFF2-40B4-BE49-F238E27FC236}">
                        <a16:creationId xmlns:a16="http://schemas.microsoft.com/office/drawing/2014/main" id="{F3EFD722-9027-4D65-8027-ADCB5B867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2" name="Line 488">
                  <a:extLst>
                    <a:ext uri="{FF2B5EF4-FFF2-40B4-BE49-F238E27FC236}">
                      <a16:creationId xmlns:a16="http://schemas.microsoft.com/office/drawing/2014/main" id="{6E7A96CE-D0C1-49F8-B586-F7D8ED96F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9" name="AutoShape 489">
                <a:extLst>
                  <a:ext uri="{FF2B5EF4-FFF2-40B4-BE49-F238E27FC236}">
                    <a16:creationId xmlns:a16="http://schemas.microsoft.com/office/drawing/2014/main" id="{6A7B7D2A-73AA-47B6-AC80-3B81B11D6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70" name="Line 490">
                <a:extLst>
                  <a:ext uri="{FF2B5EF4-FFF2-40B4-BE49-F238E27FC236}">
                    <a16:creationId xmlns:a16="http://schemas.microsoft.com/office/drawing/2014/main" id="{26F73AB7-D77E-4904-88A7-116E82775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8" name="Group 475">
            <a:extLst>
              <a:ext uri="{FF2B5EF4-FFF2-40B4-BE49-F238E27FC236}">
                <a16:creationId xmlns:a16="http://schemas.microsoft.com/office/drawing/2014/main" id="{6E96E97A-AC1F-46CC-AD9A-D0E9EB1ECD43}"/>
              </a:ext>
            </a:extLst>
          </p:cNvPr>
          <p:cNvGrpSpPr>
            <a:grpSpLocks/>
          </p:cNvGrpSpPr>
          <p:nvPr/>
        </p:nvGrpSpPr>
        <p:grpSpPr bwMode="auto">
          <a:xfrm rot="20229533" flipH="1" flipV="1">
            <a:off x="5889932" y="2161969"/>
            <a:ext cx="942722" cy="408754"/>
            <a:chOff x="4875" y="7237"/>
            <a:chExt cx="4230" cy="1883"/>
          </a:xfrm>
        </p:grpSpPr>
        <p:sp>
          <p:nvSpPr>
            <p:cNvPr id="179" name="Arc 476">
              <a:extLst>
                <a:ext uri="{FF2B5EF4-FFF2-40B4-BE49-F238E27FC236}">
                  <a16:creationId xmlns:a16="http://schemas.microsoft.com/office/drawing/2014/main" id="{4084DCD8-A4D4-44E3-8375-FE1F78B30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AutoShape 477">
              <a:extLst>
                <a:ext uri="{FF2B5EF4-FFF2-40B4-BE49-F238E27FC236}">
                  <a16:creationId xmlns:a16="http://schemas.microsoft.com/office/drawing/2014/main" id="{05AA60BC-2751-4D18-98DE-3A28B46685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grpSp>
        <p:nvGrpSpPr>
          <p:cNvPr id="186" name="Group 478">
            <a:extLst>
              <a:ext uri="{FF2B5EF4-FFF2-40B4-BE49-F238E27FC236}">
                <a16:creationId xmlns:a16="http://schemas.microsoft.com/office/drawing/2014/main" id="{61B47995-C12C-4856-B9E9-FED90958FD10}"/>
              </a:ext>
            </a:extLst>
          </p:cNvPr>
          <p:cNvGrpSpPr>
            <a:grpSpLocks/>
          </p:cNvGrpSpPr>
          <p:nvPr/>
        </p:nvGrpSpPr>
        <p:grpSpPr bwMode="auto">
          <a:xfrm rot="13536086" flipH="1">
            <a:off x="7317261" y="2249619"/>
            <a:ext cx="311150" cy="490538"/>
            <a:chOff x="2820" y="264"/>
            <a:chExt cx="420" cy="1452"/>
          </a:xfrm>
        </p:grpSpPr>
        <p:sp>
          <p:nvSpPr>
            <p:cNvPr id="187" name="Line 479">
              <a:extLst>
                <a:ext uri="{FF2B5EF4-FFF2-40B4-BE49-F238E27FC236}">
                  <a16:creationId xmlns:a16="http://schemas.microsoft.com/office/drawing/2014/main" id="{097C9375-92A9-4098-87BE-7FC17F263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8" name="Group 480">
              <a:extLst>
                <a:ext uri="{FF2B5EF4-FFF2-40B4-BE49-F238E27FC236}">
                  <a16:creationId xmlns:a16="http://schemas.microsoft.com/office/drawing/2014/main" id="{E9D94037-8233-4FFC-86EC-9429030865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9" name="Group 481">
                <a:extLst>
                  <a:ext uri="{FF2B5EF4-FFF2-40B4-BE49-F238E27FC236}">
                    <a16:creationId xmlns:a16="http://schemas.microsoft.com/office/drawing/2014/main" id="{831C4A94-C34E-46EA-A94A-E7F0FACFBE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2" name="Group 482">
                  <a:extLst>
                    <a:ext uri="{FF2B5EF4-FFF2-40B4-BE49-F238E27FC236}">
                      <a16:creationId xmlns:a16="http://schemas.microsoft.com/office/drawing/2014/main" id="{5DD6C33A-6DB1-4695-8819-0BC16E696A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4" name="Group 483">
                    <a:extLst>
                      <a:ext uri="{FF2B5EF4-FFF2-40B4-BE49-F238E27FC236}">
                        <a16:creationId xmlns:a16="http://schemas.microsoft.com/office/drawing/2014/main" id="{669E4F6E-227B-4BEC-B870-185179410D4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7" name="Freeform 484">
                      <a:extLst>
                        <a:ext uri="{FF2B5EF4-FFF2-40B4-BE49-F238E27FC236}">
                          <a16:creationId xmlns:a16="http://schemas.microsoft.com/office/drawing/2014/main" id="{4571BD02-B3CA-4736-85F2-AA269EB5E7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8" name="Freeform 485">
                      <a:extLst>
                        <a:ext uri="{FF2B5EF4-FFF2-40B4-BE49-F238E27FC236}">
                          <a16:creationId xmlns:a16="http://schemas.microsoft.com/office/drawing/2014/main" id="{302B082E-0761-4FB5-91C4-4A79F1D4C2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5" name="Freeform 486">
                    <a:extLst>
                      <a:ext uri="{FF2B5EF4-FFF2-40B4-BE49-F238E27FC236}">
                        <a16:creationId xmlns:a16="http://schemas.microsoft.com/office/drawing/2014/main" id="{47300850-FDED-4757-AEC9-4335B755DE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" name="Freeform 487">
                    <a:extLst>
                      <a:ext uri="{FF2B5EF4-FFF2-40B4-BE49-F238E27FC236}">
                        <a16:creationId xmlns:a16="http://schemas.microsoft.com/office/drawing/2014/main" id="{79A17D0A-4E70-4231-BD43-E936A3D3A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3" name="Line 488">
                  <a:extLst>
                    <a:ext uri="{FF2B5EF4-FFF2-40B4-BE49-F238E27FC236}">
                      <a16:creationId xmlns:a16="http://schemas.microsoft.com/office/drawing/2014/main" id="{65BD91F3-4C49-4899-BEB4-C4F00C4C87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0" name="AutoShape 489">
                <a:extLst>
                  <a:ext uri="{FF2B5EF4-FFF2-40B4-BE49-F238E27FC236}">
                    <a16:creationId xmlns:a16="http://schemas.microsoft.com/office/drawing/2014/main" id="{7DA5D268-0049-45B0-AE28-0D3A498B6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91" name="Line 490">
                <a:extLst>
                  <a:ext uri="{FF2B5EF4-FFF2-40B4-BE49-F238E27FC236}">
                    <a16:creationId xmlns:a16="http://schemas.microsoft.com/office/drawing/2014/main" id="{E4180E17-CFE9-49D0-A5D3-96A24C4E4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99" name="Group 478">
            <a:extLst>
              <a:ext uri="{FF2B5EF4-FFF2-40B4-BE49-F238E27FC236}">
                <a16:creationId xmlns:a16="http://schemas.microsoft.com/office/drawing/2014/main" id="{B85EF2CA-EBA8-4880-B3D3-1699250ED44F}"/>
              </a:ext>
            </a:extLst>
          </p:cNvPr>
          <p:cNvGrpSpPr>
            <a:grpSpLocks/>
          </p:cNvGrpSpPr>
          <p:nvPr/>
        </p:nvGrpSpPr>
        <p:grpSpPr bwMode="auto">
          <a:xfrm rot="6844597" flipH="1">
            <a:off x="7273887" y="1349345"/>
            <a:ext cx="258800" cy="391069"/>
            <a:chOff x="2820" y="264"/>
            <a:chExt cx="420" cy="1452"/>
          </a:xfrm>
        </p:grpSpPr>
        <p:sp>
          <p:nvSpPr>
            <p:cNvPr id="200" name="Line 479">
              <a:extLst>
                <a:ext uri="{FF2B5EF4-FFF2-40B4-BE49-F238E27FC236}">
                  <a16:creationId xmlns:a16="http://schemas.microsoft.com/office/drawing/2014/main" id="{EB2181E0-9CD0-452F-BB3C-95B72B804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1" name="Group 480">
              <a:extLst>
                <a:ext uri="{FF2B5EF4-FFF2-40B4-BE49-F238E27FC236}">
                  <a16:creationId xmlns:a16="http://schemas.microsoft.com/office/drawing/2014/main" id="{4A4BB97E-3319-401B-B3DC-D33768AC2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2" name="Group 481">
                <a:extLst>
                  <a:ext uri="{FF2B5EF4-FFF2-40B4-BE49-F238E27FC236}">
                    <a16:creationId xmlns:a16="http://schemas.microsoft.com/office/drawing/2014/main" id="{833CB78D-7D02-4271-8691-90D2B23C33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5" name="Group 482">
                  <a:extLst>
                    <a:ext uri="{FF2B5EF4-FFF2-40B4-BE49-F238E27FC236}">
                      <a16:creationId xmlns:a16="http://schemas.microsoft.com/office/drawing/2014/main" id="{AE19BE80-B4BD-4945-B040-14F072D91D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7" name="Group 483">
                    <a:extLst>
                      <a:ext uri="{FF2B5EF4-FFF2-40B4-BE49-F238E27FC236}">
                        <a16:creationId xmlns:a16="http://schemas.microsoft.com/office/drawing/2014/main" id="{FDF43078-DB5A-49B5-BE8F-F42B39873F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0" name="Freeform 484">
                      <a:extLst>
                        <a:ext uri="{FF2B5EF4-FFF2-40B4-BE49-F238E27FC236}">
                          <a16:creationId xmlns:a16="http://schemas.microsoft.com/office/drawing/2014/main" id="{2B8F4B43-B398-4D33-A0B0-435317DDC3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" name="Freeform 485">
                      <a:extLst>
                        <a:ext uri="{FF2B5EF4-FFF2-40B4-BE49-F238E27FC236}">
                          <a16:creationId xmlns:a16="http://schemas.microsoft.com/office/drawing/2014/main" id="{AACB4C20-4CBB-43C7-B431-018B9E2093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8" name="Freeform 486">
                    <a:extLst>
                      <a:ext uri="{FF2B5EF4-FFF2-40B4-BE49-F238E27FC236}">
                        <a16:creationId xmlns:a16="http://schemas.microsoft.com/office/drawing/2014/main" id="{CAB5D7A5-9838-4858-9627-38768BEF74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9" name="Freeform 487">
                    <a:extLst>
                      <a:ext uri="{FF2B5EF4-FFF2-40B4-BE49-F238E27FC236}">
                        <a16:creationId xmlns:a16="http://schemas.microsoft.com/office/drawing/2014/main" id="{5AD4AED5-53F3-4EE2-BECC-48F26C967B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6" name="Line 488">
                  <a:extLst>
                    <a:ext uri="{FF2B5EF4-FFF2-40B4-BE49-F238E27FC236}">
                      <a16:creationId xmlns:a16="http://schemas.microsoft.com/office/drawing/2014/main" id="{A3D08D95-4EA3-4BF9-8E3E-0FD9FDC92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3" name="AutoShape 489">
                <a:extLst>
                  <a:ext uri="{FF2B5EF4-FFF2-40B4-BE49-F238E27FC236}">
                    <a16:creationId xmlns:a16="http://schemas.microsoft.com/office/drawing/2014/main" id="{DB80A31C-5766-4BC6-B989-0FA27A757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04" name="Line 490">
                <a:extLst>
                  <a:ext uri="{FF2B5EF4-FFF2-40B4-BE49-F238E27FC236}">
                    <a16:creationId xmlns:a16="http://schemas.microsoft.com/office/drawing/2014/main" id="{D9A7A579-3F1A-45C2-ACE8-5F282AD23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2" name="Group 446">
            <a:extLst>
              <a:ext uri="{FF2B5EF4-FFF2-40B4-BE49-F238E27FC236}">
                <a16:creationId xmlns:a16="http://schemas.microsoft.com/office/drawing/2014/main" id="{9549C066-8EBA-459A-A4D3-89860568E6F5}"/>
              </a:ext>
            </a:extLst>
          </p:cNvPr>
          <p:cNvGrpSpPr>
            <a:grpSpLocks/>
          </p:cNvGrpSpPr>
          <p:nvPr/>
        </p:nvGrpSpPr>
        <p:grpSpPr bwMode="auto">
          <a:xfrm rot="2595719" flipH="1">
            <a:off x="6348033" y="1799669"/>
            <a:ext cx="311150" cy="490538"/>
            <a:chOff x="2820" y="264"/>
            <a:chExt cx="420" cy="1452"/>
          </a:xfrm>
        </p:grpSpPr>
        <p:sp>
          <p:nvSpPr>
            <p:cNvPr id="213" name="Line 447">
              <a:extLst>
                <a:ext uri="{FF2B5EF4-FFF2-40B4-BE49-F238E27FC236}">
                  <a16:creationId xmlns:a16="http://schemas.microsoft.com/office/drawing/2014/main" id="{A651ACF8-D514-4B27-9B88-D404B4201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4" name="Group 448">
              <a:extLst>
                <a:ext uri="{FF2B5EF4-FFF2-40B4-BE49-F238E27FC236}">
                  <a16:creationId xmlns:a16="http://schemas.microsoft.com/office/drawing/2014/main" id="{F0818A1D-FAC0-4E59-A62C-1EED3AB91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5" name="Group 449">
                <a:extLst>
                  <a:ext uri="{FF2B5EF4-FFF2-40B4-BE49-F238E27FC236}">
                    <a16:creationId xmlns:a16="http://schemas.microsoft.com/office/drawing/2014/main" id="{A8D67CBA-8215-4A8B-8553-C140412232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8" name="Group 450">
                  <a:extLst>
                    <a:ext uri="{FF2B5EF4-FFF2-40B4-BE49-F238E27FC236}">
                      <a16:creationId xmlns:a16="http://schemas.microsoft.com/office/drawing/2014/main" id="{6E2FE52E-E807-42C4-8989-BE37941569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0" name="Group 451">
                    <a:extLst>
                      <a:ext uri="{FF2B5EF4-FFF2-40B4-BE49-F238E27FC236}">
                        <a16:creationId xmlns:a16="http://schemas.microsoft.com/office/drawing/2014/main" id="{FF70F611-AE3C-4C87-8BAB-E80D679422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3" name="Freeform 452">
                      <a:extLst>
                        <a:ext uri="{FF2B5EF4-FFF2-40B4-BE49-F238E27FC236}">
                          <a16:creationId xmlns:a16="http://schemas.microsoft.com/office/drawing/2014/main" id="{65C68139-1629-4877-B4F2-AF824AA3DF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" name="Freeform 453">
                      <a:extLst>
                        <a:ext uri="{FF2B5EF4-FFF2-40B4-BE49-F238E27FC236}">
                          <a16:creationId xmlns:a16="http://schemas.microsoft.com/office/drawing/2014/main" id="{FAABDB7E-598B-455B-A139-084738053A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1" name="Freeform 454">
                    <a:extLst>
                      <a:ext uri="{FF2B5EF4-FFF2-40B4-BE49-F238E27FC236}">
                        <a16:creationId xmlns:a16="http://schemas.microsoft.com/office/drawing/2014/main" id="{AA3FB265-0B26-4AE2-AF5C-FFB20327B7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2" name="Freeform 455">
                    <a:extLst>
                      <a:ext uri="{FF2B5EF4-FFF2-40B4-BE49-F238E27FC236}">
                        <a16:creationId xmlns:a16="http://schemas.microsoft.com/office/drawing/2014/main" id="{F82E4CFB-B578-42F7-86BD-C657E0A57A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9" name="Line 456">
                  <a:extLst>
                    <a:ext uri="{FF2B5EF4-FFF2-40B4-BE49-F238E27FC236}">
                      <a16:creationId xmlns:a16="http://schemas.microsoft.com/office/drawing/2014/main" id="{CBE27830-8099-433B-AEAB-67D38B02A1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6" name="AutoShape 457">
                <a:extLst>
                  <a:ext uri="{FF2B5EF4-FFF2-40B4-BE49-F238E27FC236}">
                    <a16:creationId xmlns:a16="http://schemas.microsoft.com/office/drawing/2014/main" id="{8DB91C1E-83AA-46C4-8081-D6D6915C4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17" name="Line 458">
                <a:extLst>
                  <a:ext uri="{FF2B5EF4-FFF2-40B4-BE49-F238E27FC236}">
                    <a16:creationId xmlns:a16="http://schemas.microsoft.com/office/drawing/2014/main" id="{C44E8B2F-DD15-4D2B-83A7-C95DA3F1B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25" name="Group 446">
            <a:extLst>
              <a:ext uri="{FF2B5EF4-FFF2-40B4-BE49-F238E27FC236}">
                <a16:creationId xmlns:a16="http://schemas.microsoft.com/office/drawing/2014/main" id="{FC3FD613-B8E6-4B3D-AED1-356ACFBBC1F9}"/>
              </a:ext>
            </a:extLst>
          </p:cNvPr>
          <p:cNvGrpSpPr>
            <a:grpSpLocks/>
          </p:cNvGrpSpPr>
          <p:nvPr/>
        </p:nvGrpSpPr>
        <p:grpSpPr bwMode="auto">
          <a:xfrm rot="2595719" flipH="1">
            <a:off x="5367098" y="2933476"/>
            <a:ext cx="311150" cy="490538"/>
            <a:chOff x="2820" y="264"/>
            <a:chExt cx="420" cy="1452"/>
          </a:xfrm>
        </p:grpSpPr>
        <p:sp>
          <p:nvSpPr>
            <p:cNvPr id="226" name="Line 447">
              <a:extLst>
                <a:ext uri="{FF2B5EF4-FFF2-40B4-BE49-F238E27FC236}">
                  <a16:creationId xmlns:a16="http://schemas.microsoft.com/office/drawing/2014/main" id="{4B4C7D1C-F213-4CA6-87E1-D93E5FAF4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7" name="Group 448">
              <a:extLst>
                <a:ext uri="{FF2B5EF4-FFF2-40B4-BE49-F238E27FC236}">
                  <a16:creationId xmlns:a16="http://schemas.microsoft.com/office/drawing/2014/main" id="{3E65A1BC-1305-455D-B72C-840873055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8" name="Group 449">
                <a:extLst>
                  <a:ext uri="{FF2B5EF4-FFF2-40B4-BE49-F238E27FC236}">
                    <a16:creationId xmlns:a16="http://schemas.microsoft.com/office/drawing/2014/main" id="{B49E4328-FD08-4F14-AA5D-D8B2DF004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1" name="Group 450">
                  <a:extLst>
                    <a:ext uri="{FF2B5EF4-FFF2-40B4-BE49-F238E27FC236}">
                      <a16:creationId xmlns:a16="http://schemas.microsoft.com/office/drawing/2014/main" id="{6E3FE8D3-455C-4E6D-A582-6BED2C82CE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3" name="Group 451">
                    <a:extLst>
                      <a:ext uri="{FF2B5EF4-FFF2-40B4-BE49-F238E27FC236}">
                        <a16:creationId xmlns:a16="http://schemas.microsoft.com/office/drawing/2014/main" id="{EC64F27F-7320-4A70-872B-07718F17FA9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6" name="Freeform 452">
                      <a:extLst>
                        <a:ext uri="{FF2B5EF4-FFF2-40B4-BE49-F238E27FC236}">
                          <a16:creationId xmlns:a16="http://schemas.microsoft.com/office/drawing/2014/main" id="{034E31B2-3131-464D-944B-86071942AA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7" name="Freeform 453">
                      <a:extLst>
                        <a:ext uri="{FF2B5EF4-FFF2-40B4-BE49-F238E27FC236}">
                          <a16:creationId xmlns:a16="http://schemas.microsoft.com/office/drawing/2014/main" id="{D2880D2C-4343-42B8-BA59-CAF43D269A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4" name="Freeform 454">
                    <a:extLst>
                      <a:ext uri="{FF2B5EF4-FFF2-40B4-BE49-F238E27FC236}">
                        <a16:creationId xmlns:a16="http://schemas.microsoft.com/office/drawing/2014/main" id="{2A6E3F7E-F54D-492B-A389-9E17DBDCDA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" name="Freeform 455">
                    <a:extLst>
                      <a:ext uri="{FF2B5EF4-FFF2-40B4-BE49-F238E27FC236}">
                        <a16:creationId xmlns:a16="http://schemas.microsoft.com/office/drawing/2014/main" id="{DC086539-6E18-4B08-AB33-92A20C91F4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2" name="Line 456">
                  <a:extLst>
                    <a:ext uri="{FF2B5EF4-FFF2-40B4-BE49-F238E27FC236}">
                      <a16:creationId xmlns:a16="http://schemas.microsoft.com/office/drawing/2014/main" id="{E45BCAE3-3F2A-4928-B5D0-C740829154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9" name="AutoShape 457">
                <a:extLst>
                  <a:ext uri="{FF2B5EF4-FFF2-40B4-BE49-F238E27FC236}">
                    <a16:creationId xmlns:a16="http://schemas.microsoft.com/office/drawing/2014/main" id="{C5494939-37C0-4C10-8BEF-800137B44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30" name="Line 458">
                <a:extLst>
                  <a:ext uri="{FF2B5EF4-FFF2-40B4-BE49-F238E27FC236}">
                    <a16:creationId xmlns:a16="http://schemas.microsoft.com/office/drawing/2014/main" id="{46F3014F-E94A-4117-A73F-D5F3DCD18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8" name="Text Box 366">
            <a:extLst>
              <a:ext uri="{FF2B5EF4-FFF2-40B4-BE49-F238E27FC236}">
                <a16:creationId xmlns:a16="http://schemas.microsoft.com/office/drawing/2014/main" id="{10754572-82CC-4C4F-BD88-66D9867F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122" y="1960221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roll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78">
            <a:extLst>
              <a:ext uri="{FF2B5EF4-FFF2-40B4-BE49-F238E27FC236}">
                <a16:creationId xmlns:a16="http://schemas.microsoft.com/office/drawing/2014/main" id="{DF621175-778A-438F-8FF5-73108CE8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A-27.02.02</a:t>
            </a: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A46DF7E-1573-4269-937D-818174368346}"/>
              </a:ext>
            </a:extLst>
          </p:cNvPr>
          <p:cNvGrpSpPr/>
          <p:nvPr/>
        </p:nvGrpSpPr>
        <p:grpSpPr>
          <a:xfrm>
            <a:off x="4243027" y="1474740"/>
            <a:ext cx="3499667" cy="2574948"/>
            <a:chOff x="4338326" y="1902996"/>
            <a:chExt cx="3305486" cy="2225964"/>
          </a:xfrm>
        </p:grpSpPr>
        <p:sp>
          <p:nvSpPr>
            <p:cNvPr id="122" name="Line 354">
              <a:extLst>
                <a:ext uri="{FF2B5EF4-FFF2-40B4-BE49-F238E27FC236}">
                  <a16:creationId xmlns:a16="http://schemas.microsoft.com/office/drawing/2014/main" id="{1FD4AF08-9A7E-46EC-84E7-EFD711BB2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6674" y="2524043"/>
              <a:ext cx="1190393" cy="1411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3" name="Gruppieren 2">
              <a:extLst>
                <a:ext uri="{FF2B5EF4-FFF2-40B4-BE49-F238E27FC236}">
                  <a16:creationId xmlns:a16="http://schemas.microsoft.com/office/drawing/2014/main" id="{28FC1135-A3CB-45BD-9FB0-A2C88EC1F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6409" y="3646360"/>
              <a:ext cx="917575" cy="482600"/>
              <a:chOff x="5502961" y="3648075"/>
              <a:chExt cx="917575" cy="482600"/>
            </a:xfrm>
          </p:grpSpPr>
          <p:sp>
            <p:nvSpPr>
              <p:cNvPr id="129" name="Arc 356">
                <a:extLst>
                  <a:ext uri="{FF2B5EF4-FFF2-40B4-BE49-F238E27FC236}">
                    <a16:creationId xmlns:a16="http://schemas.microsoft.com/office/drawing/2014/main" id="{097EC7A7-C47E-4230-B000-0DAFF2B42EB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917350" y="3648075"/>
                <a:ext cx="503186" cy="482600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" name="Line 357">
                <a:extLst>
                  <a:ext uri="{FF2B5EF4-FFF2-40B4-BE49-F238E27FC236}">
                    <a16:creationId xmlns:a16="http://schemas.microsoft.com/office/drawing/2014/main" id="{F64D7541-D3FE-494A-A679-CF37B7364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2961" y="4130441"/>
                <a:ext cx="4143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4" name="Group 358">
              <a:extLst>
                <a:ext uri="{FF2B5EF4-FFF2-40B4-BE49-F238E27FC236}">
                  <a16:creationId xmlns:a16="http://schemas.microsoft.com/office/drawing/2014/main" id="{3A8528F2-B557-4C00-BCBA-141828BB61C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38326" y="3418770"/>
              <a:ext cx="917575" cy="482600"/>
              <a:chOff x="1986" y="1974"/>
              <a:chExt cx="744" cy="348"/>
            </a:xfrm>
          </p:grpSpPr>
          <p:sp>
            <p:nvSpPr>
              <p:cNvPr id="127" name="Arc 359">
                <a:extLst>
                  <a:ext uri="{FF2B5EF4-FFF2-40B4-BE49-F238E27FC236}">
                    <a16:creationId xmlns:a16="http://schemas.microsoft.com/office/drawing/2014/main" id="{DC3C5A93-E7A0-4ED8-91FB-539C1170B5C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986" y="1974"/>
                <a:ext cx="408" cy="348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360">
                <a:extLst>
                  <a:ext uri="{FF2B5EF4-FFF2-40B4-BE49-F238E27FC236}">
                    <a16:creationId xmlns:a16="http://schemas.microsoft.com/office/drawing/2014/main" id="{818C2FD2-5C74-478C-B5A9-7FB94B800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4" y="232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" name="Line 364">
              <a:extLst>
                <a:ext uri="{FF2B5EF4-FFF2-40B4-BE49-F238E27FC236}">
                  <a16:creationId xmlns:a16="http://schemas.microsoft.com/office/drawing/2014/main" id="{1116CB1E-5C77-4541-9F91-F011447475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5900" y="2042669"/>
              <a:ext cx="1476749" cy="1660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Bogen 125">
              <a:extLst>
                <a:ext uri="{FF2B5EF4-FFF2-40B4-BE49-F238E27FC236}">
                  <a16:creationId xmlns:a16="http://schemas.microsoft.com/office/drawing/2014/main" id="{CA963099-9B67-40DE-B70B-E3AB29E295D0}"/>
                </a:ext>
              </a:extLst>
            </p:cNvPr>
            <p:cNvSpPr/>
            <p:nvPr/>
          </p:nvSpPr>
          <p:spPr bwMode="auto">
            <a:xfrm>
              <a:off x="6595437" y="1902996"/>
              <a:ext cx="1048375" cy="881887"/>
            </a:xfrm>
            <a:prstGeom prst="arc">
              <a:avLst>
                <a:gd name="adj1" fmla="val 13038686"/>
                <a:gd name="adj2" fmla="val 1463481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4" name="AutoShape 349">
            <a:extLst>
              <a:ext uri="{FF2B5EF4-FFF2-40B4-BE49-F238E27FC236}">
                <a16:creationId xmlns:a16="http://schemas.microsoft.com/office/drawing/2014/main" id="{4F4FC371-B994-47A2-B6FE-86018C43FE0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77613" y="366735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35" name="AutoShape 370">
            <a:extLst>
              <a:ext uri="{FF2B5EF4-FFF2-40B4-BE49-F238E27FC236}">
                <a16:creationId xmlns:a16="http://schemas.microsoft.com/office/drawing/2014/main" id="{90A060E3-CBEA-4E29-AA1A-D98EAC4E957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57230" y="395981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36" name="Group 446">
            <a:extLst>
              <a:ext uri="{FF2B5EF4-FFF2-40B4-BE49-F238E27FC236}">
                <a16:creationId xmlns:a16="http://schemas.microsoft.com/office/drawing/2014/main" id="{0FFFED18-7237-4921-8C87-20D42B752411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150433" y="3536390"/>
            <a:ext cx="311150" cy="490538"/>
            <a:chOff x="2820" y="264"/>
            <a:chExt cx="420" cy="1452"/>
          </a:xfrm>
        </p:grpSpPr>
        <p:sp>
          <p:nvSpPr>
            <p:cNvPr id="137" name="Line 447">
              <a:extLst>
                <a:ext uri="{FF2B5EF4-FFF2-40B4-BE49-F238E27FC236}">
                  <a16:creationId xmlns:a16="http://schemas.microsoft.com/office/drawing/2014/main" id="{65CDE968-ABCA-4616-9D44-7A1594EAE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8" name="Group 448">
              <a:extLst>
                <a:ext uri="{FF2B5EF4-FFF2-40B4-BE49-F238E27FC236}">
                  <a16:creationId xmlns:a16="http://schemas.microsoft.com/office/drawing/2014/main" id="{303BA606-6B8A-4509-9C35-7E580E117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9" name="Group 449">
                <a:extLst>
                  <a:ext uri="{FF2B5EF4-FFF2-40B4-BE49-F238E27FC236}">
                    <a16:creationId xmlns:a16="http://schemas.microsoft.com/office/drawing/2014/main" id="{0B7D18DD-F400-4DE8-BA5A-F9D2EB7B0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2" name="Group 450">
                  <a:extLst>
                    <a:ext uri="{FF2B5EF4-FFF2-40B4-BE49-F238E27FC236}">
                      <a16:creationId xmlns:a16="http://schemas.microsoft.com/office/drawing/2014/main" id="{FB3E2D99-72B3-457F-9F5C-D179FDE61A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4" name="Group 451">
                    <a:extLst>
                      <a:ext uri="{FF2B5EF4-FFF2-40B4-BE49-F238E27FC236}">
                        <a16:creationId xmlns:a16="http://schemas.microsoft.com/office/drawing/2014/main" id="{B04A8520-4DEC-4E49-AD7E-FF41420372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7" name="Freeform 452">
                      <a:extLst>
                        <a:ext uri="{FF2B5EF4-FFF2-40B4-BE49-F238E27FC236}">
                          <a16:creationId xmlns:a16="http://schemas.microsoft.com/office/drawing/2014/main" id="{528E2F86-ED71-499B-9827-2860D8339C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8" name="Freeform 453">
                      <a:extLst>
                        <a:ext uri="{FF2B5EF4-FFF2-40B4-BE49-F238E27FC236}">
                          <a16:creationId xmlns:a16="http://schemas.microsoft.com/office/drawing/2014/main" id="{459B9B91-8309-4629-BD70-9213CC8339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5" name="Freeform 454">
                    <a:extLst>
                      <a:ext uri="{FF2B5EF4-FFF2-40B4-BE49-F238E27FC236}">
                        <a16:creationId xmlns:a16="http://schemas.microsoft.com/office/drawing/2014/main" id="{2581A58A-F362-4F86-A703-E09EDA0AB3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Freeform 455">
                    <a:extLst>
                      <a:ext uri="{FF2B5EF4-FFF2-40B4-BE49-F238E27FC236}">
                        <a16:creationId xmlns:a16="http://schemas.microsoft.com/office/drawing/2014/main" id="{C735534B-1F9A-4AC6-9772-5A08B046C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3" name="Line 456">
                  <a:extLst>
                    <a:ext uri="{FF2B5EF4-FFF2-40B4-BE49-F238E27FC236}">
                      <a16:creationId xmlns:a16="http://schemas.microsoft.com/office/drawing/2014/main" id="{B462DE1E-C59F-416D-AE45-B17B2738C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0" name="AutoShape 457">
                <a:extLst>
                  <a:ext uri="{FF2B5EF4-FFF2-40B4-BE49-F238E27FC236}">
                    <a16:creationId xmlns:a16="http://schemas.microsoft.com/office/drawing/2014/main" id="{8AC7C125-3941-4B74-B44B-4BE269800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41" name="Line 458">
                <a:extLst>
                  <a:ext uri="{FF2B5EF4-FFF2-40B4-BE49-F238E27FC236}">
                    <a16:creationId xmlns:a16="http://schemas.microsoft.com/office/drawing/2014/main" id="{01612523-5529-4324-940B-D6B1FFD82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9" name="Group 459">
            <a:extLst>
              <a:ext uri="{FF2B5EF4-FFF2-40B4-BE49-F238E27FC236}">
                <a16:creationId xmlns:a16="http://schemas.microsoft.com/office/drawing/2014/main" id="{184A3007-E060-4853-938F-FD11000AEC0B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4868991" y="3788037"/>
            <a:ext cx="311150" cy="490538"/>
            <a:chOff x="2820" y="264"/>
            <a:chExt cx="420" cy="1452"/>
          </a:xfrm>
        </p:grpSpPr>
        <p:sp>
          <p:nvSpPr>
            <p:cNvPr id="150" name="Line 460">
              <a:extLst>
                <a:ext uri="{FF2B5EF4-FFF2-40B4-BE49-F238E27FC236}">
                  <a16:creationId xmlns:a16="http://schemas.microsoft.com/office/drawing/2014/main" id="{E3E7EA81-A9F3-431D-A51D-4D929683E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1" name="Group 461">
              <a:extLst>
                <a:ext uri="{FF2B5EF4-FFF2-40B4-BE49-F238E27FC236}">
                  <a16:creationId xmlns:a16="http://schemas.microsoft.com/office/drawing/2014/main" id="{FC6FF0AC-006F-4ADA-B8CE-FA959512B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2" name="Group 462">
                <a:extLst>
                  <a:ext uri="{FF2B5EF4-FFF2-40B4-BE49-F238E27FC236}">
                    <a16:creationId xmlns:a16="http://schemas.microsoft.com/office/drawing/2014/main" id="{0305971B-4E44-4C2A-8846-3345B039A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5" name="Group 463">
                  <a:extLst>
                    <a:ext uri="{FF2B5EF4-FFF2-40B4-BE49-F238E27FC236}">
                      <a16:creationId xmlns:a16="http://schemas.microsoft.com/office/drawing/2014/main" id="{2EC408FE-3F80-4FBE-8771-9739222046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7" name="Group 464">
                    <a:extLst>
                      <a:ext uri="{FF2B5EF4-FFF2-40B4-BE49-F238E27FC236}">
                        <a16:creationId xmlns:a16="http://schemas.microsoft.com/office/drawing/2014/main" id="{0D9FB8BF-73BC-4BBB-927A-7C73895E42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0" name="Freeform 465">
                      <a:extLst>
                        <a:ext uri="{FF2B5EF4-FFF2-40B4-BE49-F238E27FC236}">
                          <a16:creationId xmlns:a16="http://schemas.microsoft.com/office/drawing/2014/main" id="{5F383F73-8834-4CBF-B45A-73E02F6074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1" name="Freeform 466">
                      <a:extLst>
                        <a:ext uri="{FF2B5EF4-FFF2-40B4-BE49-F238E27FC236}">
                          <a16:creationId xmlns:a16="http://schemas.microsoft.com/office/drawing/2014/main" id="{B2B62708-5BD9-4532-B86E-948042F6BA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8" name="Freeform 467">
                    <a:extLst>
                      <a:ext uri="{FF2B5EF4-FFF2-40B4-BE49-F238E27FC236}">
                        <a16:creationId xmlns:a16="http://schemas.microsoft.com/office/drawing/2014/main" id="{46984611-F280-4178-B80E-B30B63F111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9" name="Freeform 468">
                    <a:extLst>
                      <a:ext uri="{FF2B5EF4-FFF2-40B4-BE49-F238E27FC236}">
                        <a16:creationId xmlns:a16="http://schemas.microsoft.com/office/drawing/2014/main" id="{652B9873-67BA-442A-B6D6-4C1CC31CD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6" name="Line 469">
                  <a:extLst>
                    <a:ext uri="{FF2B5EF4-FFF2-40B4-BE49-F238E27FC236}">
                      <a16:creationId xmlns:a16="http://schemas.microsoft.com/office/drawing/2014/main" id="{3DED9D76-2571-4603-9624-14812817E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3" name="AutoShape 470">
                <a:extLst>
                  <a:ext uri="{FF2B5EF4-FFF2-40B4-BE49-F238E27FC236}">
                    <a16:creationId xmlns:a16="http://schemas.microsoft.com/office/drawing/2014/main" id="{F0A46F86-AA12-477E-AADA-DA62380A2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4" name="Line 471">
                <a:extLst>
                  <a:ext uri="{FF2B5EF4-FFF2-40B4-BE49-F238E27FC236}">
                    <a16:creationId xmlns:a16="http://schemas.microsoft.com/office/drawing/2014/main" id="{11291413-5DD5-47B7-8B2E-6EB16CC6D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8" name="Group 475">
            <a:extLst>
              <a:ext uri="{FF2B5EF4-FFF2-40B4-BE49-F238E27FC236}">
                <a16:creationId xmlns:a16="http://schemas.microsoft.com/office/drawing/2014/main" id="{6E96E97A-AC1F-46CC-AD9A-D0E9EB1ECD43}"/>
              </a:ext>
            </a:extLst>
          </p:cNvPr>
          <p:cNvGrpSpPr>
            <a:grpSpLocks/>
          </p:cNvGrpSpPr>
          <p:nvPr/>
        </p:nvGrpSpPr>
        <p:grpSpPr bwMode="auto">
          <a:xfrm rot="20229533" flipH="1" flipV="1">
            <a:off x="5889932" y="2161969"/>
            <a:ext cx="942722" cy="408754"/>
            <a:chOff x="4875" y="7237"/>
            <a:chExt cx="4230" cy="1883"/>
          </a:xfrm>
        </p:grpSpPr>
        <p:sp>
          <p:nvSpPr>
            <p:cNvPr id="179" name="Arc 476">
              <a:extLst>
                <a:ext uri="{FF2B5EF4-FFF2-40B4-BE49-F238E27FC236}">
                  <a16:creationId xmlns:a16="http://schemas.microsoft.com/office/drawing/2014/main" id="{4084DCD8-A4D4-44E3-8375-FE1F78B30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AutoShape 477">
              <a:extLst>
                <a:ext uri="{FF2B5EF4-FFF2-40B4-BE49-F238E27FC236}">
                  <a16:creationId xmlns:a16="http://schemas.microsoft.com/office/drawing/2014/main" id="{05AA60BC-2751-4D18-98DE-3A28B46685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20" name="Text Box 100">
            <a:extLst>
              <a:ext uri="{FF2B5EF4-FFF2-40B4-BE49-F238E27FC236}">
                <a16:creationId xmlns:a16="http://schemas.microsoft.com/office/drawing/2014/main" id="{77551376-5127-4952-9C60-BA3E15C5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147" y="1670104"/>
            <a:ext cx="40531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1" name="Oval 384">
            <a:extLst>
              <a:ext uri="{FF2B5EF4-FFF2-40B4-BE49-F238E27FC236}">
                <a16:creationId xmlns:a16="http://schemas.microsoft.com/office/drawing/2014/main" id="{5807D983-6007-4C53-8B37-261713D2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776" y="2735085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39" name="Text Box 101">
            <a:extLst>
              <a:ext uri="{FF2B5EF4-FFF2-40B4-BE49-F238E27FC236}">
                <a16:creationId xmlns:a16="http://schemas.microsoft.com/office/drawing/2014/main" id="{A7C386A0-7347-490A-B3F7-3F1CB323C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895" y="2932745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40" name="Group 14">
            <a:extLst>
              <a:ext uri="{FF2B5EF4-FFF2-40B4-BE49-F238E27FC236}">
                <a16:creationId xmlns:a16="http://schemas.microsoft.com/office/drawing/2014/main" id="{413D2FBE-F891-415B-ADB7-0A8B2A70BB89}"/>
              </a:ext>
            </a:extLst>
          </p:cNvPr>
          <p:cNvGrpSpPr>
            <a:grpSpLocks/>
          </p:cNvGrpSpPr>
          <p:nvPr/>
        </p:nvGrpSpPr>
        <p:grpSpPr bwMode="auto">
          <a:xfrm>
            <a:off x="6325155" y="3228898"/>
            <a:ext cx="1057275" cy="954088"/>
            <a:chOff x="4164" y="1916"/>
            <a:chExt cx="666" cy="601"/>
          </a:xfrm>
        </p:grpSpPr>
        <p:grpSp>
          <p:nvGrpSpPr>
            <p:cNvPr id="241" name="Group 15">
              <a:extLst>
                <a:ext uri="{FF2B5EF4-FFF2-40B4-BE49-F238E27FC236}">
                  <a16:creationId xmlns:a16="http://schemas.microsoft.com/office/drawing/2014/main" id="{8D63907C-3AC3-4B0A-8E17-81982585FB7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16"/>
              <a:ext cx="636" cy="601"/>
              <a:chOff x="2287" y="1612"/>
              <a:chExt cx="636" cy="548"/>
            </a:xfrm>
          </p:grpSpPr>
          <p:sp>
            <p:nvSpPr>
              <p:cNvPr id="243" name="Line 16">
                <a:extLst>
                  <a:ext uri="{FF2B5EF4-FFF2-40B4-BE49-F238E27FC236}">
                    <a16:creationId xmlns:a16="http://schemas.microsoft.com/office/drawing/2014/main" id="{1FDCDABC-926D-49C4-BA80-05E2B974F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4" name="Line 17">
                <a:extLst>
                  <a:ext uri="{FF2B5EF4-FFF2-40B4-BE49-F238E27FC236}">
                    <a16:creationId xmlns:a16="http://schemas.microsoft.com/office/drawing/2014/main" id="{3184FE51-4BC2-4CF3-B319-EB9517E4C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6" y="1612"/>
                <a:ext cx="477" cy="5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sp>
          <p:nvSpPr>
            <p:cNvPr id="242" name="Text Box 18">
              <a:extLst>
                <a:ext uri="{FF2B5EF4-FFF2-40B4-BE49-F238E27FC236}">
                  <a16:creationId xmlns:a16="http://schemas.microsoft.com/office/drawing/2014/main" id="{B7DE3275-1A41-42AB-9A86-5F8E5D628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sp>
        <p:nvSpPr>
          <p:cNvPr id="245" name="Oval 384">
            <a:extLst>
              <a:ext uri="{FF2B5EF4-FFF2-40B4-BE49-F238E27FC236}">
                <a16:creationId xmlns:a16="http://schemas.microsoft.com/office/drawing/2014/main" id="{12D3D997-5015-4D40-B7C4-F22E90B30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143" y="1489229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6" name="Oval 384">
            <a:extLst>
              <a:ext uri="{FF2B5EF4-FFF2-40B4-BE49-F238E27FC236}">
                <a16:creationId xmlns:a16="http://schemas.microsoft.com/office/drawing/2014/main" id="{543714AF-BFA2-4BB9-9610-647A7431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470" y="3007078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4" name="Oval 74">
            <a:extLst>
              <a:ext uri="{FF2B5EF4-FFF2-40B4-BE49-F238E27FC236}">
                <a16:creationId xmlns:a16="http://schemas.microsoft.com/office/drawing/2014/main" id="{31D90C72-E71B-46C6-9CF6-43DD273F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478" y="156045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5" name="Oval 74">
            <a:extLst>
              <a:ext uri="{FF2B5EF4-FFF2-40B4-BE49-F238E27FC236}">
                <a16:creationId xmlns:a16="http://schemas.microsoft.com/office/drawing/2014/main" id="{3783D911-BB6C-49B3-AC10-BFACE7F97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356" y="246164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6" name="Oval 74">
            <a:extLst>
              <a:ext uri="{FF2B5EF4-FFF2-40B4-BE49-F238E27FC236}">
                <a16:creationId xmlns:a16="http://schemas.microsoft.com/office/drawing/2014/main" id="{96FBA3AE-432E-4F84-8A52-864229AEA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322" y="34083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8" name="Oval 74">
            <a:extLst>
              <a:ext uri="{FF2B5EF4-FFF2-40B4-BE49-F238E27FC236}">
                <a16:creationId xmlns:a16="http://schemas.microsoft.com/office/drawing/2014/main" id="{0FA58C9A-D1C0-460C-A81B-4A79BA199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8982" y="214099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9" name="Oval 74">
            <a:extLst>
              <a:ext uri="{FF2B5EF4-FFF2-40B4-BE49-F238E27FC236}">
                <a16:creationId xmlns:a16="http://schemas.microsoft.com/office/drawing/2014/main" id="{5D55B1B3-540D-44ED-BE59-4C51D1B83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177" y="375943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0" name="Oval 74">
            <a:extLst>
              <a:ext uri="{FF2B5EF4-FFF2-40B4-BE49-F238E27FC236}">
                <a16:creationId xmlns:a16="http://schemas.microsoft.com/office/drawing/2014/main" id="{D891293D-453F-4185-A617-49B823A51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918" y="396929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1" name="Oval 74">
            <a:extLst>
              <a:ext uri="{FF2B5EF4-FFF2-40B4-BE49-F238E27FC236}">
                <a16:creationId xmlns:a16="http://schemas.microsoft.com/office/drawing/2014/main" id="{95225029-6BD0-466F-B2F3-BBBA8BB37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911" y="368364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3" name="Rectangle 279">
            <a:extLst>
              <a:ext uri="{FF2B5EF4-FFF2-40B4-BE49-F238E27FC236}">
                <a16:creationId xmlns:a16="http://schemas.microsoft.com/office/drawing/2014/main" id="{569D8B53-3B13-4802-AD12-2A4273510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799" y="125619"/>
            <a:ext cx="6869112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A-27.02 Trombone with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337890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utoUpdateAnimBg="0"/>
      <p:bldP spid="2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65">
            <a:extLst>
              <a:ext uri="{FF2B5EF4-FFF2-40B4-BE49-F238E27FC236}">
                <a16:creationId xmlns:a16="http://schemas.microsoft.com/office/drawing/2014/main" id="{D96D3246-1CCE-4EC1-970D-2675E17D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A-27.03.01</a:t>
            </a:r>
          </a:p>
        </p:txBody>
      </p:sp>
      <p:sp>
        <p:nvSpPr>
          <p:cNvPr id="14341" name="Text Box 539">
            <a:extLst>
              <a:ext uri="{FF2B5EF4-FFF2-40B4-BE49-F238E27FC236}">
                <a16:creationId xmlns:a16="http://schemas.microsoft.com/office/drawing/2014/main" id="{4EE1E834-7233-406C-B5F2-4A1E8B3EB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202718"/>
            <a:ext cx="7543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From upright, at </a:t>
            </a:r>
            <a:r>
              <a:rPr lang="en-US" sz="1600" b="1" dirty="0" err="1"/>
              <a:t>centre</a:t>
            </a:r>
            <a:r>
              <a:rPr lang="en-US" sz="1600" b="1" dirty="0"/>
              <a:t>, pull through a ⅛ loop into a 45° upline, pull through a ⅜ loop, perform consecutively two ¼ rolls, push through a ⅜ loop into a 45° downline, push through ⅛ loop, exit inverted.</a:t>
            </a:r>
            <a:endParaRPr lang="de-DE" sz="1600" b="1" dirty="0"/>
          </a:p>
        </p:txBody>
      </p:sp>
      <p:sp>
        <p:nvSpPr>
          <p:cNvPr id="114" name="Rectangle 279">
            <a:extLst>
              <a:ext uri="{FF2B5EF4-FFF2-40B4-BE49-F238E27FC236}">
                <a16:creationId xmlns:a16="http://schemas.microsoft.com/office/drawing/2014/main" id="{890F6BCC-506A-4AAD-B1D3-CBD2D2D6A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507" y="180363"/>
            <a:ext cx="6869112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A-27.03 Triangle with quarter roll, quarter roll</a:t>
            </a:r>
            <a:endParaRPr lang="de-DE" sz="2000" dirty="0"/>
          </a:p>
        </p:txBody>
      </p:sp>
      <p:grpSp>
        <p:nvGrpSpPr>
          <p:cNvPr id="247" name="Group 546">
            <a:extLst>
              <a:ext uri="{FF2B5EF4-FFF2-40B4-BE49-F238E27FC236}">
                <a16:creationId xmlns:a16="http://schemas.microsoft.com/office/drawing/2014/main" id="{56AC79CC-AF15-4123-BDA6-ABD45E1C9A42}"/>
              </a:ext>
            </a:extLst>
          </p:cNvPr>
          <p:cNvGrpSpPr>
            <a:grpSpLocks/>
          </p:cNvGrpSpPr>
          <p:nvPr/>
        </p:nvGrpSpPr>
        <p:grpSpPr bwMode="auto">
          <a:xfrm rot="2166232">
            <a:off x="3920070" y="1171653"/>
            <a:ext cx="755650" cy="296862"/>
            <a:chOff x="4875" y="7237"/>
            <a:chExt cx="4230" cy="1883"/>
          </a:xfrm>
        </p:grpSpPr>
        <p:sp>
          <p:nvSpPr>
            <p:cNvPr id="358" name="Arc 547">
              <a:extLst>
                <a:ext uri="{FF2B5EF4-FFF2-40B4-BE49-F238E27FC236}">
                  <a16:creationId xmlns:a16="http://schemas.microsoft.com/office/drawing/2014/main" id="{9769F040-6D96-45CC-9DD0-1F19A7E35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" name="AutoShape 548">
              <a:extLst>
                <a:ext uri="{FF2B5EF4-FFF2-40B4-BE49-F238E27FC236}">
                  <a16:creationId xmlns:a16="http://schemas.microsoft.com/office/drawing/2014/main" id="{CC390DDD-99E3-4942-8BA8-DA9DFA1E46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53" name="Text Box 399">
            <a:extLst>
              <a:ext uri="{FF2B5EF4-FFF2-40B4-BE49-F238E27FC236}">
                <a16:creationId xmlns:a16="http://schemas.microsoft.com/office/drawing/2014/main" id="{7EE83CAD-40C5-4467-BB77-6BF694151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36" y="1665795"/>
            <a:ext cx="10350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392" name="Arc 395">
            <a:extLst>
              <a:ext uri="{FF2B5EF4-FFF2-40B4-BE49-F238E27FC236}">
                <a16:creationId xmlns:a16="http://schemas.microsoft.com/office/drawing/2014/main" id="{0B513C35-FFB4-40DB-A10C-0EECCEEB4BCA}"/>
              </a:ext>
            </a:extLst>
          </p:cNvPr>
          <p:cNvSpPr>
            <a:spLocks/>
          </p:cNvSpPr>
          <p:nvPr/>
        </p:nvSpPr>
        <p:spPr bwMode="auto">
          <a:xfrm rot="14404564" flipV="1">
            <a:off x="2638303" y="1295952"/>
            <a:ext cx="483920" cy="578094"/>
          </a:xfrm>
          <a:custGeom>
            <a:avLst/>
            <a:gdLst>
              <a:gd name="T0" fmla="*/ 2147483646 w 27353"/>
              <a:gd name="T1" fmla="*/ 0 h 32346"/>
              <a:gd name="T2" fmla="*/ 0 w 27353"/>
              <a:gd name="T3" fmla="*/ 2147483646 h 32346"/>
              <a:gd name="T4" fmla="*/ 2147483646 w 27353"/>
              <a:gd name="T5" fmla="*/ 2147483646 h 323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353" h="32346" fill="none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</a:path>
              <a:path w="27353" h="32346" stroke="0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  <a:lnTo>
                  <a:pt x="5753" y="10746"/>
                </a:lnTo>
                <a:lnTo>
                  <a:pt x="24490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" name="Line 390">
            <a:extLst>
              <a:ext uri="{FF2B5EF4-FFF2-40B4-BE49-F238E27FC236}">
                <a16:creationId xmlns:a16="http://schemas.microsoft.com/office/drawing/2014/main" id="{3827C092-48D6-4D35-867A-193F3E44E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45" y="1936351"/>
            <a:ext cx="1735430" cy="19875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4" name="Line 391">
            <a:extLst>
              <a:ext uri="{FF2B5EF4-FFF2-40B4-BE49-F238E27FC236}">
                <a16:creationId xmlns:a16="http://schemas.microsoft.com/office/drawing/2014/main" id="{5120BF50-E032-405F-870C-917E8FD16A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6741" y="1924058"/>
            <a:ext cx="1753205" cy="20789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" name="Line 396">
            <a:extLst>
              <a:ext uri="{FF2B5EF4-FFF2-40B4-BE49-F238E27FC236}">
                <a16:creationId xmlns:a16="http://schemas.microsoft.com/office/drawing/2014/main" id="{C5928491-B541-47F5-AE91-05FB163940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09056" y="1264389"/>
            <a:ext cx="3436128" cy="315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" name="Line 397">
            <a:extLst>
              <a:ext uri="{FF2B5EF4-FFF2-40B4-BE49-F238E27FC236}">
                <a16:creationId xmlns:a16="http://schemas.microsoft.com/office/drawing/2014/main" id="{F02EBACA-C9AF-493C-AD17-B61BEA6DE0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3386" y="4102983"/>
            <a:ext cx="2425317" cy="99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" name="Bogen 396">
            <a:extLst>
              <a:ext uri="{FF2B5EF4-FFF2-40B4-BE49-F238E27FC236}">
                <a16:creationId xmlns:a16="http://schemas.microsoft.com/office/drawing/2014/main" id="{AC400306-5B40-4A0B-9AC3-F667C132C414}"/>
              </a:ext>
            </a:extLst>
          </p:cNvPr>
          <p:cNvSpPr/>
          <p:nvPr/>
        </p:nvSpPr>
        <p:spPr bwMode="auto">
          <a:xfrm rot="13473206" flipH="1" flipV="1">
            <a:off x="5937405" y="1281760"/>
            <a:ext cx="793354" cy="867810"/>
          </a:xfrm>
          <a:prstGeom prst="arc">
            <a:avLst>
              <a:gd name="adj1" fmla="val 14136194"/>
              <a:gd name="adj2" fmla="val 2113937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sp>
        <p:nvSpPr>
          <p:cNvPr id="398" name="Bogen 397">
            <a:extLst>
              <a:ext uri="{FF2B5EF4-FFF2-40B4-BE49-F238E27FC236}">
                <a16:creationId xmlns:a16="http://schemas.microsoft.com/office/drawing/2014/main" id="{0ABDA6D9-A6C7-4492-B7A3-0308CB7CFA5A}"/>
              </a:ext>
            </a:extLst>
          </p:cNvPr>
          <p:cNvSpPr/>
          <p:nvPr/>
        </p:nvSpPr>
        <p:spPr bwMode="auto">
          <a:xfrm rot="908242" flipH="1" flipV="1">
            <a:off x="4385318" y="3413276"/>
            <a:ext cx="761796" cy="702081"/>
          </a:xfrm>
          <a:prstGeom prst="arc">
            <a:avLst>
              <a:gd name="adj1" fmla="val 14729018"/>
              <a:gd name="adj2" fmla="val 1849197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9" name="Bogen 398">
            <a:extLst>
              <a:ext uri="{FF2B5EF4-FFF2-40B4-BE49-F238E27FC236}">
                <a16:creationId xmlns:a16="http://schemas.microsoft.com/office/drawing/2014/main" id="{F1F37309-B585-4D11-A753-08C2230E84C1}"/>
              </a:ext>
            </a:extLst>
          </p:cNvPr>
          <p:cNvSpPr/>
          <p:nvPr/>
        </p:nvSpPr>
        <p:spPr bwMode="auto">
          <a:xfrm rot="908242" flipH="1" flipV="1">
            <a:off x="4256557" y="3343514"/>
            <a:ext cx="761796" cy="702081"/>
          </a:xfrm>
          <a:prstGeom prst="arc">
            <a:avLst>
              <a:gd name="adj1" fmla="val 12146149"/>
              <a:gd name="adj2" fmla="val 1522737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0" name="Line 397">
            <a:extLst>
              <a:ext uri="{FF2B5EF4-FFF2-40B4-BE49-F238E27FC236}">
                <a16:creationId xmlns:a16="http://schemas.microsoft.com/office/drawing/2014/main" id="{3CB27A52-A70D-482A-A420-3FEDF71FF1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4207" y="4049392"/>
            <a:ext cx="2466231" cy="1327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8" name="AutoShape 398">
            <a:extLst>
              <a:ext uri="{FF2B5EF4-FFF2-40B4-BE49-F238E27FC236}">
                <a16:creationId xmlns:a16="http://schemas.microsoft.com/office/drawing/2014/main" id="{BB636209-2494-45C1-B93D-501D1B8B506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77910" y="3971760"/>
            <a:ext cx="412432" cy="192158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1" name="Group 428">
            <a:extLst>
              <a:ext uri="{FF2B5EF4-FFF2-40B4-BE49-F238E27FC236}">
                <a16:creationId xmlns:a16="http://schemas.microsoft.com/office/drawing/2014/main" id="{08B3D1E1-7259-4EFB-8904-2293F689FAAA}"/>
              </a:ext>
            </a:extLst>
          </p:cNvPr>
          <p:cNvGrpSpPr>
            <a:grpSpLocks/>
          </p:cNvGrpSpPr>
          <p:nvPr/>
        </p:nvGrpSpPr>
        <p:grpSpPr bwMode="auto">
          <a:xfrm rot="5553553" flipH="1">
            <a:off x="6891898" y="3817781"/>
            <a:ext cx="380945" cy="593500"/>
            <a:chOff x="2820" y="264"/>
            <a:chExt cx="420" cy="1452"/>
          </a:xfrm>
        </p:grpSpPr>
        <p:sp>
          <p:nvSpPr>
            <p:cNvPr id="368" name="Line 429">
              <a:extLst>
                <a:ext uri="{FF2B5EF4-FFF2-40B4-BE49-F238E27FC236}">
                  <a16:creationId xmlns:a16="http://schemas.microsoft.com/office/drawing/2014/main" id="{943A82D1-5D72-49C9-84F6-43B5389E9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9" name="Group 430">
              <a:extLst>
                <a:ext uri="{FF2B5EF4-FFF2-40B4-BE49-F238E27FC236}">
                  <a16:creationId xmlns:a16="http://schemas.microsoft.com/office/drawing/2014/main" id="{B0C9D96E-5B08-4ADD-9228-4A9756BB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70" name="Group 431">
                <a:extLst>
                  <a:ext uri="{FF2B5EF4-FFF2-40B4-BE49-F238E27FC236}">
                    <a16:creationId xmlns:a16="http://schemas.microsoft.com/office/drawing/2014/main" id="{3D61C014-A444-4695-AB7F-470305218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73" name="Group 432">
                  <a:extLst>
                    <a:ext uri="{FF2B5EF4-FFF2-40B4-BE49-F238E27FC236}">
                      <a16:creationId xmlns:a16="http://schemas.microsoft.com/office/drawing/2014/main" id="{B23E6990-118D-45E3-9255-E8C6EC813D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75" name="Group 433">
                    <a:extLst>
                      <a:ext uri="{FF2B5EF4-FFF2-40B4-BE49-F238E27FC236}">
                        <a16:creationId xmlns:a16="http://schemas.microsoft.com/office/drawing/2014/main" id="{34E2B3CE-8164-44AB-8ED4-B8E523C030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78" name="Freeform 434">
                      <a:extLst>
                        <a:ext uri="{FF2B5EF4-FFF2-40B4-BE49-F238E27FC236}">
                          <a16:creationId xmlns:a16="http://schemas.microsoft.com/office/drawing/2014/main" id="{00D9EDC1-4105-4664-AE61-D0CBB2DC51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" name="Freeform 435">
                      <a:extLst>
                        <a:ext uri="{FF2B5EF4-FFF2-40B4-BE49-F238E27FC236}">
                          <a16:creationId xmlns:a16="http://schemas.microsoft.com/office/drawing/2014/main" id="{DA7BB69A-8272-4B6B-AFF5-6C1A520A18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6" name="Freeform 436">
                    <a:extLst>
                      <a:ext uri="{FF2B5EF4-FFF2-40B4-BE49-F238E27FC236}">
                        <a16:creationId xmlns:a16="http://schemas.microsoft.com/office/drawing/2014/main" id="{171F6391-0856-4994-A162-FD06D48E47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7" name="Freeform 437">
                    <a:extLst>
                      <a:ext uri="{FF2B5EF4-FFF2-40B4-BE49-F238E27FC236}">
                        <a16:creationId xmlns:a16="http://schemas.microsoft.com/office/drawing/2014/main" id="{63873B42-B840-4A88-9BE0-36695C5A0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4" name="Line 438">
                  <a:extLst>
                    <a:ext uri="{FF2B5EF4-FFF2-40B4-BE49-F238E27FC236}">
                      <a16:creationId xmlns:a16="http://schemas.microsoft.com/office/drawing/2014/main" id="{98D03CCA-ED47-4C45-8C0E-1020A59912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71" name="AutoShape 439">
                <a:extLst>
                  <a:ext uri="{FF2B5EF4-FFF2-40B4-BE49-F238E27FC236}">
                    <a16:creationId xmlns:a16="http://schemas.microsoft.com/office/drawing/2014/main" id="{8EF23D1C-4DF1-4B38-B312-DC9BC2BFB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72" name="Line 440">
                <a:extLst>
                  <a:ext uri="{FF2B5EF4-FFF2-40B4-BE49-F238E27FC236}">
                    <a16:creationId xmlns:a16="http://schemas.microsoft.com/office/drawing/2014/main" id="{E3C8219C-885A-43CD-ACD5-B3E633986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42" name="AutoShape 487">
            <a:extLst>
              <a:ext uri="{FF2B5EF4-FFF2-40B4-BE49-F238E27FC236}">
                <a16:creationId xmlns:a16="http://schemas.microsoft.com/office/drawing/2014/main" id="{272899F8-D655-4E7A-BFAC-27E4F3B115B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005403" y="4026916"/>
            <a:ext cx="414108" cy="200586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8" name="Group 533">
            <a:extLst>
              <a:ext uri="{FF2B5EF4-FFF2-40B4-BE49-F238E27FC236}">
                <a16:creationId xmlns:a16="http://schemas.microsoft.com/office/drawing/2014/main" id="{55637371-4662-4381-9847-D63383F2EF0B}"/>
              </a:ext>
            </a:extLst>
          </p:cNvPr>
          <p:cNvGrpSpPr>
            <a:grpSpLocks/>
          </p:cNvGrpSpPr>
          <p:nvPr/>
        </p:nvGrpSpPr>
        <p:grpSpPr bwMode="auto">
          <a:xfrm rot="2461873">
            <a:off x="5797424" y="2466642"/>
            <a:ext cx="383896" cy="496659"/>
            <a:chOff x="2820" y="264"/>
            <a:chExt cx="420" cy="1452"/>
          </a:xfrm>
        </p:grpSpPr>
        <p:sp>
          <p:nvSpPr>
            <p:cNvPr id="346" name="Line 534">
              <a:extLst>
                <a:ext uri="{FF2B5EF4-FFF2-40B4-BE49-F238E27FC236}">
                  <a16:creationId xmlns:a16="http://schemas.microsoft.com/office/drawing/2014/main" id="{D6509E46-1276-40F9-81E2-B705328F4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7" name="Group 535">
              <a:extLst>
                <a:ext uri="{FF2B5EF4-FFF2-40B4-BE49-F238E27FC236}">
                  <a16:creationId xmlns:a16="http://schemas.microsoft.com/office/drawing/2014/main" id="{C72B1618-6126-4112-80EF-A7DEF6FEC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48" name="Group 536">
                <a:extLst>
                  <a:ext uri="{FF2B5EF4-FFF2-40B4-BE49-F238E27FC236}">
                    <a16:creationId xmlns:a16="http://schemas.microsoft.com/office/drawing/2014/main" id="{F79B76C1-2395-4720-904C-684A27C97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51" name="Group 537">
                  <a:extLst>
                    <a:ext uri="{FF2B5EF4-FFF2-40B4-BE49-F238E27FC236}">
                      <a16:creationId xmlns:a16="http://schemas.microsoft.com/office/drawing/2014/main" id="{02E81E12-20AF-41CF-AB1B-E4AD42CA7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53" name="Group 538">
                    <a:extLst>
                      <a:ext uri="{FF2B5EF4-FFF2-40B4-BE49-F238E27FC236}">
                        <a16:creationId xmlns:a16="http://schemas.microsoft.com/office/drawing/2014/main" id="{B7DFA875-E6D8-4F44-9F4D-88DDF19D8E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56" name="Freeform 539">
                      <a:extLst>
                        <a:ext uri="{FF2B5EF4-FFF2-40B4-BE49-F238E27FC236}">
                          <a16:creationId xmlns:a16="http://schemas.microsoft.com/office/drawing/2014/main" id="{01C818C8-1654-4E31-86C1-73DA406061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" name="Freeform 540">
                      <a:extLst>
                        <a:ext uri="{FF2B5EF4-FFF2-40B4-BE49-F238E27FC236}">
                          <a16:creationId xmlns:a16="http://schemas.microsoft.com/office/drawing/2014/main" id="{9AC7E625-072F-4BC5-8D8E-ABF81E7401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4" name="Freeform 541">
                    <a:extLst>
                      <a:ext uri="{FF2B5EF4-FFF2-40B4-BE49-F238E27FC236}">
                        <a16:creationId xmlns:a16="http://schemas.microsoft.com/office/drawing/2014/main" id="{29436DF3-6E2A-4B68-BA2A-6BD5CE335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" name="Freeform 542">
                    <a:extLst>
                      <a:ext uri="{FF2B5EF4-FFF2-40B4-BE49-F238E27FC236}">
                        <a16:creationId xmlns:a16="http://schemas.microsoft.com/office/drawing/2014/main" id="{ABC8CC3B-B09A-4200-95E2-B61B52F2DF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2" name="Line 543">
                  <a:extLst>
                    <a:ext uri="{FF2B5EF4-FFF2-40B4-BE49-F238E27FC236}">
                      <a16:creationId xmlns:a16="http://schemas.microsoft.com/office/drawing/2014/main" id="{6332FFE8-AFC3-4FA1-9816-8C280911C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9" name="AutoShape 544">
                <a:extLst>
                  <a:ext uri="{FF2B5EF4-FFF2-40B4-BE49-F238E27FC236}">
                    <a16:creationId xmlns:a16="http://schemas.microsoft.com/office/drawing/2014/main" id="{A087A998-9CFB-4C1C-B02A-70FBC59AC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0" name="Line 545">
                <a:extLst>
                  <a:ext uri="{FF2B5EF4-FFF2-40B4-BE49-F238E27FC236}">
                    <a16:creationId xmlns:a16="http://schemas.microsoft.com/office/drawing/2014/main" id="{64C5B332-BDDD-4421-90F2-D3D4C5ACD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49" name="Group 415">
            <a:extLst>
              <a:ext uri="{FF2B5EF4-FFF2-40B4-BE49-F238E27FC236}">
                <a16:creationId xmlns:a16="http://schemas.microsoft.com/office/drawing/2014/main" id="{5DDED8D2-E872-4181-9823-BD7A59311C81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5661651" y="1042242"/>
            <a:ext cx="380787" cy="456647"/>
            <a:chOff x="2820" y="264"/>
            <a:chExt cx="420" cy="1452"/>
          </a:xfrm>
        </p:grpSpPr>
        <p:sp>
          <p:nvSpPr>
            <p:cNvPr id="334" name="Line 416">
              <a:extLst>
                <a:ext uri="{FF2B5EF4-FFF2-40B4-BE49-F238E27FC236}">
                  <a16:creationId xmlns:a16="http://schemas.microsoft.com/office/drawing/2014/main" id="{92F10E70-9468-41A3-91FF-A992B55B1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35" name="Group 417">
              <a:extLst>
                <a:ext uri="{FF2B5EF4-FFF2-40B4-BE49-F238E27FC236}">
                  <a16:creationId xmlns:a16="http://schemas.microsoft.com/office/drawing/2014/main" id="{5AB27B5E-9A5F-416A-BF6E-1DDE9B4C6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36" name="Group 418">
                <a:extLst>
                  <a:ext uri="{FF2B5EF4-FFF2-40B4-BE49-F238E27FC236}">
                    <a16:creationId xmlns:a16="http://schemas.microsoft.com/office/drawing/2014/main" id="{1E3DF51E-89E7-4193-9F6E-6AC1040A01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39" name="Group 419">
                  <a:extLst>
                    <a:ext uri="{FF2B5EF4-FFF2-40B4-BE49-F238E27FC236}">
                      <a16:creationId xmlns:a16="http://schemas.microsoft.com/office/drawing/2014/main" id="{EB581F11-4590-493C-8EB6-BCF541813C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41" name="Group 420">
                    <a:extLst>
                      <a:ext uri="{FF2B5EF4-FFF2-40B4-BE49-F238E27FC236}">
                        <a16:creationId xmlns:a16="http://schemas.microsoft.com/office/drawing/2014/main" id="{F933B16C-1C30-4377-AE66-7B1E72D8CC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44" name="Freeform 421">
                      <a:extLst>
                        <a:ext uri="{FF2B5EF4-FFF2-40B4-BE49-F238E27FC236}">
                          <a16:creationId xmlns:a16="http://schemas.microsoft.com/office/drawing/2014/main" id="{A3D3BE18-9072-4387-9AAD-0010487422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5" name="Freeform 422">
                      <a:extLst>
                        <a:ext uri="{FF2B5EF4-FFF2-40B4-BE49-F238E27FC236}">
                          <a16:creationId xmlns:a16="http://schemas.microsoft.com/office/drawing/2014/main" id="{75102FB3-BA39-4D52-9821-237A6E9F4F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2" name="Freeform 423">
                    <a:extLst>
                      <a:ext uri="{FF2B5EF4-FFF2-40B4-BE49-F238E27FC236}">
                        <a16:creationId xmlns:a16="http://schemas.microsoft.com/office/drawing/2014/main" id="{EAD80A3E-A6B4-40CF-81D9-AB89CE744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3" name="Freeform 424">
                    <a:extLst>
                      <a:ext uri="{FF2B5EF4-FFF2-40B4-BE49-F238E27FC236}">
                        <a16:creationId xmlns:a16="http://schemas.microsoft.com/office/drawing/2014/main" id="{49234013-E83C-4FFF-BACA-1A2445C7C6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40" name="Line 425">
                  <a:extLst>
                    <a:ext uri="{FF2B5EF4-FFF2-40B4-BE49-F238E27FC236}">
                      <a16:creationId xmlns:a16="http://schemas.microsoft.com/office/drawing/2014/main" id="{8673B77D-98F4-4CF8-B4F7-464EE475C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7" name="AutoShape 426">
                <a:extLst>
                  <a:ext uri="{FF2B5EF4-FFF2-40B4-BE49-F238E27FC236}">
                    <a16:creationId xmlns:a16="http://schemas.microsoft.com/office/drawing/2014/main" id="{4B139DF3-3188-4AA9-82AF-C1C191A42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38" name="Line 427">
                <a:extLst>
                  <a:ext uri="{FF2B5EF4-FFF2-40B4-BE49-F238E27FC236}">
                    <a16:creationId xmlns:a16="http://schemas.microsoft.com/office/drawing/2014/main" id="{01342A1F-EA44-478A-8F18-1F2528405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50" name="Text Box 399">
            <a:extLst>
              <a:ext uri="{FF2B5EF4-FFF2-40B4-BE49-F238E27FC236}">
                <a16:creationId xmlns:a16="http://schemas.microsoft.com/office/drawing/2014/main" id="{BD25EB45-57DD-415E-896F-54B2EDC2795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020644" y="1674759"/>
            <a:ext cx="1093112" cy="35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grpSp>
        <p:nvGrpSpPr>
          <p:cNvPr id="254" name="Group 428">
            <a:extLst>
              <a:ext uri="{FF2B5EF4-FFF2-40B4-BE49-F238E27FC236}">
                <a16:creationId xmlns:a16="http://schemas.microsoft.com/office/drawing/2014/main" id="{56050D6B-7F41-46FC-9666-C9A48F697289}"/>
              </a:ext>
            </a:extLst>
          </p:cNvPr>
          <p:cNvGrpSpPr>
            <a:grpSpLocks/>
          </p:cNvGrpSpPr>
          <p:nvPr/>
        </p:nvGrpSpPr>
        <p:grpSpPr bwMode="auto">
          <a:xfrm rot="16046447" flipH="1" flipV="1">
            <a:off x="2234486" y="3771448"/>
            <a:ext cx="380945" cy="593500"/>
            <a:chOff x="2820" y="264"/>
            <a:chExt cx="420" cy="1452"/>
          </a:xfrm>
        </p:grpSpPr>
        <p:sp>
          <p:nvSpPr>
            <p:cNvPr id="294" name="Line 429">
              <a:extLst>
                <a:ext uri="{FF2B5EF4-FFF2-40B4-BE49-F238E27FC236}">
                  <a16:creationId xmlns:a16="http://schemas.microsoft.com/office/drawing/2014/main" id="{0DA1986D-BB08-4E44-A745-659F552DB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5" name="Group 430">
              <a:extLst>
                <a:ext uri="{FF2B5EF4-FFF2-40B4-BE49-F238E27FC236}">
                  <a16:creationId xmlns:a16="http://schemas.microsoft.com/office/drawing/2014/main" id="{0932811C-6CA9-490C-B326-26AD3A630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96" name="Group 431">
                <a:extLst>
                  <a:ext uri="{FF2B5EF4-FFF2-40B4-BE49-F238E27FC236}">
                    <a16:creationId xmlns:a16="http://schemas.microsoft.com/office/drawing/2014/main" id="{5C576B16-B2EC-45B4-94E6-B4589FCB74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9" name="Group 432">
                  <a:extLst>
                    <a:ext uri="{FF2B5EF4-FFF2-40B4-BE49-F238E27FC236}">
                      <a16:creationId xmlns:a16="http://schemas.microsoft.com/office/drawing/2014/main" id="{15A5D815-BCDD-4DA2-8B93-8424E2B26F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4" name="Group 433">
                    <a:extLst>
                      <a:ext uri="{FF2B5EF4-FFF2-40B4-BE49-F238E27FC236}">
                        <a16:creationId xmlns:a16="http://schemas.microsoft.com/office/drawing/2014/main" id="{DB443F1F-7D5C-4507-94AC-C0116A0AC5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12" name="Freeform 434">
                      <a:extLst>
                        <a:ext uri="{FF2B5EF4-FFF2-40B4-BE49-F238E27FC236}">
                          <a16:creationId xmlns:a16="http://schemas.microsoft.com/office/drawing/2014/main" id="{92231110-E1EA-4C02-99CF-15FA307422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" name="Freeform 435">
                      <a:extLst>
                        <a:ext uri="{FF2B5EF4-FFF2-40B4-BE49-F238E27FC236}">
                          <a16:creationId xmlns:a16="http://schemas.microsoft.com/office/drawing/2014/main" id="{0AC2B1E4-0799-488F-92CB-672D6A3757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5" name="Freeform 436">
                    <a:extLst>
                      <a:ext uri="{FF2B5EF4-FFF2-40B4-BE49-F238E27FC236}">
                        <a16:creationId xmlns:a16="http://schemas.microsoft.com/office/drawing/2014/main" id="{4977C390-BA60-4AA4-962B-CABE721966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0" name="Freeform 437">
                    <a:extLst>
                      <a:ext uri="{FF2B5EF4-FFF2-40B4-BE49-F238E27FC236}">
                        <a16:creationId xmlns:a16="http://schemas.microsoft.com/office/drawing/2014/main" id="{F41146D1-2186-4288-B446-2C17BC932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2" name="Line 438">
                  <a:extLst>
                    <a:ext uri="{FF2B5EF4-FFF2-40B4-BE49-F238E27FC236}">
                      <a16:creationId xmlns:a16="http://schemas.microsoft.com/office/drawing/2014/main" id="{CDCA6275-1DB2-4B00-9552-0E6979E85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7" name="AutoShape 439">
                <a:extLst>
                  <a:ext uri="{FF2B5EF4-FFF2-40B4-BE49-F238E27FC236}">
                    <a16:creationId xmlns:a16="http://schemas.microsoft.com/office/drawing/2014/main" id="{61CFDB75-233E-4D25-9DC5-D96232CA6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98" name="Line 440">
                <a:extLst>
                  <a:ext uri="{FF2B5EF4-FFF2-40B4-BE49-F238E27FC236}">
                    <a16:creationId xmlns:a16="http://schemas.microsoft.com/office/drawing/2014/main" id="{5EAFE3A0-14D3-4536-8361-1BA7CB9F5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5" name="Group 415">
            <a:extLst>
              <a:ext uri="{FF2B5EF4-FFF2-40B4-BE49-F238E27FC236}">
                <a16:creationId xmlns:a16="http://schemas.microsoft.com/office/drawing/2014/main" id="{C01C9036-A5C2-4A93-A056-630E10212002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3502119" y="1035047"/>
            <a:ext cx="380787" cy="456647"/>
            <a:chOff x="2820" y="264"/>
            <a:chExt cx="420" cy="1452"/>
          </a:xfrm>
        </p:grpSpPr>
        <p:sp>
          <p:nvSpPr>
            <p:cNvPr id="282" name="Line 416">
              <a:extLst>
                <a:ext uri="{FF2B5EF4-FFF2-40B4-BE49-F238E27FC236}">
                  <a16:creationId xmlns:a16="http://schemas.microsoft.com/office/drawing/2014/main" id="{33063720-ADCE-49B3-B1C7-3475AD775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3" name="Group 417">
              <a:extLst>
                <a:ext uri="{FF2B5EF4-FFF2-40B4-BE49-F238E27FC236}">
                  <a16:creationId xmlns:a16="http://schemas.microsoft.com/office/drawing/2014/main" id="{559E0D0E-3EAE-4882-A0AD-5B9A3B544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4" name="Group 418">
                <a:extLst>
                  <a:ext uri="{FF2B5EF4-FFF2-40B4-BE49-F238E27FC236}">
                    <a16:creationId xmlns:a16="http://schemas.microsoft.com/office/drawing/2014/main" id="{050CDC50-BDDA-46BA-84B6-43EA9737D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7" name="Group 419">
                  <a:extLst>
                    <a:ext uri="{FF2B5EF4-FFF2-40B4-BE49-F238E27FC236}">
                      <a16:creationId xmlns:a16="http://schemas.microsoft.com/office/drawing/2014/main" id="{3C6118C4-FA53-497D-AC94-FF52965F5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9" name="Group 420">
                    <a:extLst>
                      <a:ext uri="{FF2B5EF4-FFF2-40B4-BE49-F238E27FC236}">
                        <a16:creationId xmlns:a16="http://schemas.microsoft.com/office/drawing/2014/main" id="{3052B6A7-CBD6-463A-864D-D83120D4D3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2" name="Freeform 421">
                      <a:extLst>
                        <a:ext uri="{FF2B5EF4-FFF2-40B4-BE49-F238E27FC236}">
                          <a16:creationId xmlns:a16="http://schemas.microsoft.com/office/drawing/2014/main" id="{5A279214-3675-4504-AF2B-995C172DB8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3" name="Freeform 422">
                      <a:extLst>
                        <a:ext uri="{FF2B5EF4-FFF2-40B4-BE49-F238E27FC236}">
                          <a16:creationId xmlns:a16="http://schemas.microsoft.com/office/drawing/2014/main" id="{AD9A920E-2150-45F6-9867-5BA31B2430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0" name="Freeform 423">
                    <a:extLst>
                      <a:ext uri="{FF2B5EF4-FFF2-40B4-BE49-F238E27FC236}">
                        <a16:creationId xmlns:a16="http://schemas.microsoft.com/office/drawing/2014/main" id="{FFDF2798-9569-4D86-A88B-BEE5D3ED30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1" name="Freeform 424">
                    <a:extLst>
                      <a:ext uri="{FF2B5EF4-FFF2-40B4-BE49-F238E27FC236}">
                        <a16:creationId xmlns:a16="http://schemas.microsoft.com/office/drawing/2014/main" id="{FBE3DAB3-1425-40F8-A006-A6AA59467B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8" name="Line 425">
                  <a:extLst>
                    <a:ext uri="{FF2B5EF4-FFF2-40B4-BE49-F238E27FC236}">
                      <a16:creationId xmlns:a16="http://schemas.microsoft.com/office/drawing/2014/main" id="{4D167841-C17D-48CE-87E4-7F416A1276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5" name="AutoShape 426">
                <a:extLst>
                  <a:ext uri="{FF2B5EF4-FFF2-40B4-BE49-F238E27FC236}">
                    <a16:creationId xmlns:a16="http://schemas.microsoft.com/office/drawing/2014/main" id="{4359CE96-B6C0-49DE-AEA5-41011909C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86" name="Line 427">
                <a:extLst>
                  <a:ext uri="{FF2B5EF4-FFF2-40B4-BE49-F238E27FC236}">
                    <a16:creationId xmlns:a16="http://schemas.microsoft.com/office/drawing/2014/main" id="{69B95945-9CD2-4C6A-854D-FC8D0899C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7" name="Group 533">
            <a:extLst>
              <a:ext uri="{FF2B5EF4-FFF2-40B4-BE49-F238E27FC236}">
                <a16:creationId xmlns:a16="http://schemas.microsoft.com/office/drawing/2014/main" id="{5D2A97E8-A7E7-4EAA-8B63-E7E44F6AC8C6}"/>
              </a:ext>
            </a:extLst>
          </p:cNvPr>
          <p:cNvGrpSpPr>
            <a:grpSpLocks/>
          </p:cNvGrpSpPr>
          <p:nvPr/>
        </p:nvGrpSpPr>
        <p:grpSpPr bwMode="auto">
          <a:xfrm rot="8519279" flipH="1">
            <a:off x="3154879" y="2380044"/>
            <a:ext cx="370946" cy="478227"/>
            <a:chOff x="2820" y="264"/>
            <a:chExt cx="420" cy="1452"/>
          </a:xfrm>
        </p:grpSpPr>
        <p:sp>
          <p:nvSpPr>
            <p:cNvPr id="258" name="Line 534">
              <a:extLst>
                <a:ext uri="{FF2B5EF4-FFF2-40B4-BE49-F238E27FC236}">
                  <a16:creationId xmlns:a16="http://schemas.microsoft.com/office/drawing/2014/main" id="{01076046-1EA4-4412-AF67-7EBD2C962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535">
              <a:extLst>
                <a:ext uri="{FF2B5EF4-FFF2-40B4-BE49-F238E27FC236}">
                  <a16:creationId xmlns:a16="http://schemas.microsoft.com/office/drawing/2014/main" id="{CE684189-7C47-4DFD-8579-270F416DA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536">
                <a:extLst>
                  <a:ext uri="{FF2B5EF4-FFF2-40B4-BE49-F238E27FC236}">
                    <a16:creationId xmlns:a16="http://schemas.microsoft.com/office/drawing/2014/main" id="{CAD5A9F0-6777-4FE6-BA52-D107BCC1E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537">
                  <a:extLst>
                    <a:ext uri="{FF2B5EF4-FFF2-40B4-BE49-F238E27FC236}">
                      <a16:creationId xmlns:a16="http://schemas.microsoft.com/office/drawing/2014/main" id="{EE03DF46-F108-47F0-BC4C-EC682AA46F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538">
                    <a:extLst>
                      <a:ext uri="{FF2B5EF4-FFF2-40B4-BE49-F238E27FC236}">
                        <a16:creationId xmlns:a16="http://schemas.microsoft.com/office/drawing/2014/main" id="{C8D9859A-C5F7-4F7E-9681-432DE897A7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539">
                      <a:extLst>
                        <a:ext uri="{FF2B5EF4-FFF2-40B4-BE49-F238E27FC236}">
                          <a16:creationId xmlns:a16="http://schemas.microsoft.com/office/drawing/2014/main" id="{07EBE425-FF5B-487E-9054-1D858AE2DD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540">
                      <a:extLst>
                        <a:ext uri="{FF2B5EF4-FFF2-40B4-BE49-F238E27FC236}">
                          <a16:creationId xmlns:a16="http://schemas.microsoft.com/office/drawing/2014/main" id="{58A8463B-54C2-4778-856C-78F3231FCC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541">
                    <a:extLst>
                      <a:ext uri="{FF2B5EF4-FFF2-40B4-BE49-F238E27FC236}">
                        <a16:creationId xmlns:a16="http://schemas.microsoft.com/office/drawing/2014/main" id="{E9E0ECCE-2ED0-4CA5-BB29-67CB8E338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542">
                    <a:extLst>
                      <a:ext uri="{FF2B5EF4-FFF2-40B4-BE49-F238E27FC236}">
                        <a16:creationId xmlns:a16="http://schemas.microsoft.com/office/drawing/2014/main" id="{F5A05108-C042-4420-85E1-C2A170342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543">
                  <a:extLst>
                    <a:ext uri="{FF2B5EF4-FFF2-40B4-BE49-F238E27FC236}">
                      <a16:creationId xmlns:a16="http://schemas.microsoft.com/office/drawing/2014/main" id="{FD720B11-C1D4-443B-9FA8-8C6AF51B63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544">
                <a:extLst>
                  <a:ext uri="{FF2B5EF4-FFF2-40B4-BE49-F238E27FC236}">
                    <a16:creationId xmlns:a16="http://schemas.microsoft.com/office/drawing/2014/main" id="{9E65C2CE-4C2D-4DF8-B05C-05D020B46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2" name="Line 545">
                <a:extLst>
                  <a:ext uri="{FF2B5EF4-FFF2-40B4-BE49-F238E27FC236}">
                    <a16:creationId xmlns:a16="http://schemas.microsoft.com/office/drawing/2014/main" id="{C4D5DD38-9912-4F10-9AC7-616497367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01" name="Group 546">
            <a:extLst>
              <a:ext uri="{FF2B5EF4-FFF2-40B4-BE49-F238E27FC236}">
                <a16:creationId xmlns:a16="http://schemas.microsoft.com/office/drawing/2014/main" id="{E80EA94A-554E-4140-8D85-DB6C5C4BA304}"/>
              </a:ext>
            </a:extLst>
          </p:cNvPr>
          <p:cNvGrpSpPr>
            <a:grpSpLocks/>
          </p:cNvGrpSpPr>
          <p:nvPr/>
        </p:nvGrpSpPr>
        <p:grpSpPr bwMode="auto">
          <a:xfrm rot="2166232">
            <a:off x="4291189" y="1170889"/>
            <a:ext cx="755650" cy="296862"/>
            <a:chOff x="4875" y="7237"/>
            <a:chExt cx="4230" cy="1883"/>
          </a:xfrm>
        </p:grpSpPr>
        <p:sp>
          <p:nvSpPr>
            <p:cNvPr id="402" name="Arc 547">
              <a:extLst>
                <a:ext uri="{FF2B5EF4-FFF2-40B4-BE49-F238E27FC236}">
                  <a16:creationId xmlns:a16="http://schemas.microsoft.com/office/drawing/2014/main" id="{D443547F-113C-4333-A6ED-8568BA658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3" name="AutoShape 548">
              <a:extLst>
                <a:ext uri="{FF2B5EF4-FFF2-40B4-BE49-F238E27FC236}">
                  <a16:creationId xmlns:a16="http://schemas.microsoft.com/office/drawing/2014/main" id="{D8077355-E7FD-4E64-A42B-5BCDC040B8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405338299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  <p:bldP spid="250" grpId="0"/>
    </p:bldLst>
  </p:timing>
</p:sld>
</file>

<file path=ppt/theme/theme1.xml><?xml version="1.0" encoding="utf-8"?>
<a:theme xmlns:a="http://schemas.openxmlformats.org/drawingml/2006/main" name="leer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3A righ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3A left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1502</Words>
  <Application>Microsoft Office PowerPoint</Application>
  <PresentationFormat>Bildschirmpräsentation (4:3)</PresentationFormat>
  <Paragraphs>214</Paragraphs>
  <Slides>42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4" baseType="lpstr">
      <vt:lpstr>Arial</vt:lpstr>
      <vt:lpstr>Arial Black</vt:lpstr>
      <vt:lpstr>Arioso</vt:lpstr>
      <vt:lpstr>Balloon</vt:lpstr>
      <vt:lpstr>Calibri</vt:lpstr>
      <vt:lpstr>CommonBullets</vt:lpstr>
      <vt:lpstr>Times New Roman</vt:lpstr>
      <vt:lpstr>leer</vt:lpstr>
      <vt:lpstr>Standarddesign</vt:lpstr>
      <vt:lpstr>F3A right</vt:lpstr>
      <vt:lpstr>F3A left</vt:lpstr>
      <vt:lpstr>Designer Zeichnung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Programmfolge P-19</dc:title>
  <dc:subject>Figurenbeschreibung</dc:subject>
  <dc:creator>Peter Uhlig</dc:creator>
  <dc:description>Nach einer Idee von Bob Skinner erstellte Präsentation der F3A Figurenfolge P-19</dc:description>
  <cp:lastModifiedBy>Peter Uhlig</cp:lastModifiedBy>
  <cp:revision>687</cp:revision>
  <dcterms:created xsi:type="dcterms:W3CDTF">2005-02-27T08:44:22Z</dcterms:created>
  <dcterms:modified xsi:type="dcterms:W3CDTF">2025-09-23T20:01:34Z</dcterms:modified>
</cp:coreProperties>
</file>